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</p:sldIdLst>
  <p:sldSz cy="28757550" cx="51123850"/>
  <p:notesSz cx="6858000" cy="9144000"/>
  <p:embeddedFontLst>
    <p:embeddedFont>
      <p:font typeface="Lato Light"/>
      <p:regular r:id="rId50"/>
      <p:bold r:id="rId51"/>
      <p:italic r:id="rId52"/>
      <p:boldItalic r:id="rId53"/>
    </p:embeddedFont>
    <p:embeddedFont>
      <p:font typeface="Roboto Light"/>
      <p:regular r:id="rId54"/>
      <p:bold r:id="rId55"/>
      <p:italic r:id="rId56"/>
      <p:boldItalic r:id="rId5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9058">
          <p15:clr>
            <a:srgbClr val="A4A3A4"/>
          </p15:clr>
        </p15:guide>
        <p15:guide id="2" pos="16102">
          <p15:clr>
            <a:srgbClr val="A4A3A4"/>
          </p15:clr>
        </p15:guide>
      </p15:sldGuideLst>
    </p:ext>
    <p:ext uri="GoogleSlidesCustomDataVersion2">
      <go:slidesCustomData xmlns:go="http://customooxmlschemas.google.com/" r:id="rId58" roundtripDataSignature="AMtx7mj0UAj5GaAOHeex2e5VYFtl3Htq2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9058" orient="horz"/>
        <p:guide pos="1610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LatoLight-bold.fntdata"/><Relationship Id="rId50" Type="http://schemas.openxmlformats.org/officeDocument/2006/relationships/font" Target="fonts/LatoLight-regular.fntdata"/><Relationship Id="rId53" Type="http://schemas.openxmlformats.org/officeDocument/2006/relationships/font" Target="fonts/LatoLight-boldItalic.fntdata"/><Relationship Id="rId52" Type="http://schemas.openxmlformats.org/officeDocument/2006/relationships/font" Target="fonts/LatoLight-italic.fntdata"/><Relationship Id="rId11" Type="http://schemas.openxmlformats.org/officeDocument/2006/relationships/slide" Target="slides/slide6.xml"/><Relationship Id="rId55" Type="http://schemas.openxmlformats.org/officeDocument/2006/relationships/font" Target="fonts/RobotoLight-bold.fntdata"/><Relationship Id="rId10" Type="http://schemas.openxmlformats.org/officeDocument/2006/relationships/slide" Target="slides/slide5.xml"/><Relationship Id="rId54" Type="http://schemas.openxmlformats.org/officeDocument/2006/relationships/font" Target="fonts/RobotoLight-regular.fntdata"/><Relationship Id="rId13" Type="http://schemas.openxmlformats.org/officeDocument/2006/relationships/slide" Target="slides/slide8.xml"/><Relationship Id="rId57" Type="http://schemas.openxmlformats.org/officeDocument/2006/relationships/font" Target="fonts/RobotoLight-boldItalic.fntdata"/><Relationship Id="rId12" Type="http://schemas.openxmlformats.org/officeDocument/2006/relationships/slide" Target="slides/slide7.xml"/><Relationship Id="rId56" Type="http://schemas.openxmlformats.org/officeDocument/2006/relationships/font" Target="fonts/RobotoLight-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8" Type="http://customschemas.google.com/relationships/presentationmetadata" Target="meta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0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6" name="Google Shape;18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1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2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2" name="Google Shape;21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1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3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6" name="Google Shape;22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1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4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5" name="Google Shape;25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1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5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6" name="Google Shape;26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1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16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7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8" name="Google Shape;288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1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8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3" name="Google Shape;30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1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9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6" name="Google Shape;31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1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" name="Google Shape;9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20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0" name="Google Shape;330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2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1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4" name="Google Shape;344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p2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2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8" name="Google Shape;358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2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3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0" name="Google Shape;390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p2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24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p2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25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0" name="Google Shape;430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1" name="Google Shape;431;p2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26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4" name="Google Shape;444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5" name="Google Shape;445;p2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27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5" name="Google Shape;455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6" name="Google Shape;456;p2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28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9" name="Google Shape;469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p2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p29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30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0" name="Google Shape;490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p3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31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4" name="Google Shape;504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5" name="Google Shape;505;p3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32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5" name="Google Shape;515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6" name="Google Shape;516;p3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33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9" name="Google Shape;529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0" name="Google Shape;530;p3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34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0" name="Google Shape;540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1" name="Google Shape;541;p3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35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4" name="Google Shape;554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5" name="Google Shape;555;p3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36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1" name="Google Shape;571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2" name="Google Shape;572;p3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2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37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4" name="Google Shape;624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5" name="Google Shape;625;p3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4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38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6" name="Google Shape;666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7" name="Google Shape;667;p3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4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39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6" name="Google Shape;676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7" name="Google Shape;677;p3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4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8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0" name="Google Shape;690;p40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6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41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8" name="Google Shape;698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9" name="Google Shape;699;p4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0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p42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2" name="Google Shape;712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3" name="Google Shape;713;p4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p43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3" name="Google Shape;733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4" name="Google Shape;734;p4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2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p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4" name="Google Shape;744;p44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" name="Google Shape;12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6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Google Shape;13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7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8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6"/>
          <p:cNvSpPr txBox="1"/>
          <p:nvPr>
            <p:ph type="ctrTitle"/>
          </p:nvPr>
        </p:nvSpPr>
        <p:spPr>
          <a:xfrm>
            <a:off x="3834291" y="8933488"/>
            <a:ext cx="43455272" cy="6164236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46"/>
          <p:cNvSpPr txBox="1"/>
          <p:nvPr>
            <p:ph idx="1" type="subTitle"/>
          </p:nvPr>
        </p:nvSpPr>
        <p:spPr>
          <a:xfrm>
            <a:off x="7668579" y="16295953"/>
            <a:ext cx="35786696" cy="7349155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lvl="0" algn="ctr">
              <a:spcBef>
                <a:spcPts val="3180"/>
              </a:spcBef>
              <a:spcAft>
                <a:spcPts val="0"/>
              </a:spcAft>
              <a:buClr>
                <a:srgbClr val="888889"/>
              </a:buClr>
              <a:buSzPts val="15900"/>
              <a:buNone/>
              <a:defRPr>
                <a:solidFill>
                  <a:srgbClr val="888889"/>
                </a:solidFill>
              </a:defRPr>
            </a:lvl1pPr>
            <a:lvl2pPr lvl="1" algn="ctr">
              <a:spcBef>
                <a:spcPts val="2800"/>
              </a:spcBef>
              <a:spcAft>
                <a:spcPts val="0"/>
              </a:spcAft>
              <a:buClr>
                <a:srgbClr val="888889"/>
              </a:buClr>
              <a:buSzPts val="14000"/>
              <a:buNone/>
              <a:defRPr>
                <a:solidFill>
                  <a:srgbClr val="888889"/>
                </a:solidFill>
              </a:defRPr>
            </a:lvl2pPr>
            <a:lvl3pPr lvl="2" algn="ctr">
              <a:spcBef>
                <a:spcPts val="2400"/>
              </a:spcBef>
              <a:spcAft>
                <a:spcPts val="0"/>
              </a:spcAft>
              <a:buClr>
                <a:srgbClr val="888889"/>
              </a:buClr>
              <a:buSzPts val="12000"/>
              <a:buNone/>
              <a:defRPr>
                <a:solidFill>
                  <a:srgbClr val="888889"/>
                </a:solidFill>
              </a:defRPr>
            </a:lvl3pPr>
            <a:lvl4pPr lvl="3" algn="ctr">
              <a:spcBef>
                <a:spcPts val="1980"/>
              </a:spcBef>
              <a:spcAft>
                <a:spcPts val="0"/>
              </a:spcAft>
              <a:buClr>
                <a:srgbClr val="888889"/>
              </a:buClr>
              <a:buSzPts val="9900"/>
              <a:buNone/>
              <a:defRPr>
                <a:solidFill>
                  <a:srgbClr val="888889"/>
                </a:solidFill>
              </a:defRPr>
            </a:lvl4pPr>
            <a:lvl5pPr lvl="4" algn="ctr">
              <a:spcBef>
                <a:spcPts val="1980"/>
              </a:spcBef>
              <a:spcAft>
                <a:spcPts val="0"/>
              </a:spcAft>
              <a:buClr>
                <a:srgbClr val="888889"/>
              </a:buClr>
              <a:buSzPts val="9900"/>
              <a:buNone/>
              <a:defRPr>
                <a:solidFill>
                  <a:srgbClr val="888889"/>
                </a:solidFill>
              </a:defRPr>
            </a:lvl5pPr>
            <a:lvl6pPr lvl="5" algn="ctr">
              <a:spcBef>
                <a:spcPts val="1980"/>
              </a:spcBef>
              <a:spcAft>
                <a:spcPts val="0"/>
              </a:spcAft>
              <a:buClr>
                <a:srgbClr val="888889"/>
              </a:buClr>
              <a:buSzPts val="9900"/>
              <a:buNone/>
              <a:defRPr>
                <a:solidFill>
                  <a:srgbClr val="888889"/>
                </a:solidFill>
              </a:defRPr>
            </a:lvl6pPr>
            <a:lvl7pPr lvl="6" algn="ctr">
              <a:spcBef>
                <a:spcPts val="1980"/>
              </a:spcBef>
              <a:spcAft>
                <a:spcPts val="0"/>
              </a:spcAft>
              <a:buClr>
                <a:srgbClr val="888889"/>
              </a:buClr>
              <a:buSzPts val="9900"/>
              <a:buNone/>
              <a:defRPr>
                <a:solidFill>
                  <a:srgbClr val="888889"/>
                </a:solidFill>
              </a:defRPr>
            </a:lvl7pPr>
            <a:lvl8pPr lvl="7" algn="ctr">
              <a:spcBef>
                <a:spcPts val="1980"/>
              </a:spcBef>
              <a:spcAft>
                <a:spcPts val="0"/>
              </a:spcAft>
              <a:buClr>
                <a:srgbClr val="888889"/>
              </a:buClr>
              <a:buSzPts val="9900"/>
              <a:buNone/>
              <a:defRPr>
                <a:solidFill>
                  <a:srgbClr val="888889"/>
                </a:solidFill>
              </a:defRPr>
            </a:lvl8pPr>
            <a:lvl9pPr lvl="8" algn="ctr">
              <a:spcBef>
                <a:spcPts val="1980"/>
              </a:spcBef>
              <a:spcAft>
                <a:spcPts val="0"/>
              </a:spcAft>
              <a:buClr>
                <a:srgbClr val="888889"/>
              </a:buClr>
              <a:buSzPts val="9900"/>
              <a:buNone/>
              <a:defRPr>
                <a:solidFill>
                  <a:srgbClr val="888889"/>
                </a:solidFill>
              </a:defRPr>
            </a:lvl9pPr>
          </a:lstStyle>
          <a:p/>
        </p:txBody>
      </p:sp>
      <p:sp>
        <p:nvSpPr>
          <p:cNvPr id="18" name="Google Shape;18;p46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6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46"/>
          <p:cNvSpPr/>
          <p:nvPr>
            <p:ph idx="2" type="pic"/>
          </p:nvPr>
        </p:nvSpPr>
        <p:spPr>
          <a:xfrm>
            <a:off x="33194625" y="1"/>
            <a:ext cx="18030825" cy="25857199"/>
          </a:xfrm>
          <a:prstGeom prst="rect">
            <a:avLst/>
          </a:prstGeom>
          <a:noFill/>
          <a:ln>
            <a:noFill/>
          </a:ln>
        </p:spPr>
      </p:sp>
      <p:sp>
        <p:nvSpPr>
          <p:cNvPr id="21" name="Google Shape;21;p46"/>
          <p:cNvSpPr txBox="1"/>
          <p:nvPr>
            <p:ph idx="12" type="sldNum"/>
          </p:nvPr>
        </p:nvSpPr>
        <p:spPr>
          <a:xfrm>
            <a:off x="3866060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55"/>
          <p:cNvSpPr txBox="1"/>
          <p:nvPr>
            <p:ph type="title"/>
          </p:nvPr>
        </p:nvSpPr>
        <p:spPr>
          <a:xfrm>
            <a:off x="2556194" y="1151638"/>
            <a:ext cx="46011466" cy="4792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55"/>
          <p:cNvSpPr txBox="1"/>
          <p:nvPr>
            <p:ph idx="1" type="body"/>
          </p:nvPr>
        </p:nvSpPr>
        <p:spPr>
          <a:xfrm rot="5400000">
            <a:off x="16072596" y="-6806300"/>
            <a:ext cx="18978662" cy="46011466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55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55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55"/>
          <p:cNvSpPr txBox="1"/>
          <p:nvPr>
            <p:ph idx="12" type="sldNum"/>
          </p:nvPr>
        </p:nvSpPr>
        <p:spPr>
          <a:xfrm>
            <a:off x="38315161" y="26403501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6"/>
          <p:cNvSpPr txBox="1"/>
          <p:nvPr>
            <p:ph type="title"/>
          </p:nvPr>
        </p:nvSpPr>
        <p:spPr>
          <a:xfrm rot="5400000">
            <a:off x="134471421" y="17287035"/>
            <a:ext cx="73684596" cy="46020338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56"/>
          <p:cNvSpPr txBox="1"/>
          <p:nvPr>
            <p:ph idx="1" type="body"/>
          </p:nvPr>
        </p:nvSpPr>
        <p:spPr>
          <a:xfrm rot="5400000">
            <a:off x="41995830" y="-28316152"/>
            <a:ext cx="73684596" cy="137226712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56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56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56"/>
          <p:cNvSpPr txBox="1"/>
          <p:nvPr>
            <p:ph idx="12" type="sldNum"/>
          </p:nvPr>
        </p:nvSpPr>
        <p:spPr>
          <a:xfrm>
            <a:off x="3840660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7"/>
          <p:cNvSpPr txBox="1"/>
          <p:nvPr>
            <p:ph idx="1" type="body"/>
          </p:nvPr>
        </p:nvSpPr>
        <p:spPr>
          <a:xfrm>
            <a:off x="2556194" y="6710102"/>
            <a:ext cx="46011466" cy="18978662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7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7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7"/>
          <p:cNvSpPr txBox="1"/>
          <p:nvPr>
            <p:ph idx="12" type="sldNum"/>
          </p:nvPr>
        </p:nvSpPr>
        <p:spPr>
          <a:xfrm>
            <a:off x="3876220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" name="Google Shape;27;p47"/>
          <p:cNvSpPr txBox="1"/>
          <p:nvPr>
            <p:ph type="title"/>
          </p:nvPr>
        </p:nvSpPr>
        <p:spPr>
          <a:xfrm>
            <a:off x="2556194" y="1151638"/>
            <a:ext cx="46011466" cy="4792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8"/>
          <p:cNvSpPr txBox="1"/>
          <p:nvPr>
            <p:ph type="title"/>
          </p:nvPr>
        </p:nvSpPr>
        <p:spPr>
          <a:xfrm>
            <a:off x="4038433" y="18479400"/>
            <a:ext cx="43455272" cy="5711572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0"/>
              <a:buFont typeface="Calibri"/>
              <a:buNone/>
              <a:defRPr b="1" sz="20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8"/>
          <p:cNvSpPr txBox="1"/>
          <p:nvPr>
            <p:ph idx="1" type="body"/>
          </p:nvPr>
        </p:nvSpPr>
        <p:spPr>
          <a:xfrm>
            <a:off x="4038433" y="12188684"/>
            <a:ext cx="43455272" cy="6290715"/>
          </a:xfrm>
          <a:prstGeom prst="rect">
            <a:avLst/>
          </a:prstGeom>
          <a:noFill/>
          <a:ln>
            <a:noFill/>
          </a:ln>
        </p:spPr>
        <p:txBody>
          <a:bodyPr anchorCtr="0" anchor="b" bIns="228200" lIns="456400" spcFirstLastPara="1" rIns="456400" wrap="square" tIns="228200">
            <a:normAutofit/>
          </a:bodyPr>
          <a:lstStyle>
            <a:lvl1pPr indent="-228600" lvl="0" marL="457200" algn="l">
              <a:spcBef>
                <a:spcPts val="1980"/>
              </a:spcBef>
              <a:spcAft>
                <a:spcPts val="0"/>
              </a:spcAft>
              <a:buClr>
                <a:srgbClr val="888889"/>
              </a:buClr>
              <a:buSzPts val="9900"/>
              <a:buNone/>
              <a:defRPr sz="9900">
                <a:solidFill>
                  <a:srgbClr val="888889"/>
                </a:solidFill>
              </a:defRPr>
            </a:lvl1pPr>
            <a:lvl2pPr indent="-228600" lvl="1" marL="914400" algn="l">
              <a:spcBef>
                <a:spcPts val="1780"/>
              </a:spcBef>
              <a:spcAft>
                <a:spcPts val="0"/>
              </a:spcAft>
              <a:buClr>
                <a:srgbClr val="888889"/>
              </a:buClr>
              <a:buSzPts val="8900"/>
              <a:buNone/>
              <a:defRPr sz="8900">
                <a:solidFill>
                  <a:srgbClr val="888889"/>
                </a:solidFill>
              </a:defRPr>
            </a:lvl2pPr>
            <a:lvl3pPr indent="-228600" lvl="2" marL="1371600" algn="l">
              <a:spcBef>
                <a:spcPts val="1600"/>
              </a:spcBef>
              <a:spcAft>
                <a:spcPts val="0"/>
              </a:spcAft>
              <a:buClr>
                <a:srgbClr val="888889"/>
              </a:buClr>
              <a:buSzPts val="8000"/>
              <a:buNone/>
              <a:defRPr sz="8000">
                <a:solidFill>
                  <a:srgbClr val="888889"/>
                </a:solidFill>
              </a:defRPr>
            </a:lvl3pPr>
            <a:lvl4pPr indent="-228600" lvl="3" marL="1828800" algn="l">
              <a:spcBef>
                <a:spcPts val="1400"/>
              </a:spcBef>
              <a:spcAft>
                <a:spcPts val="0"/>
              </a:spcAft>
              <a:buClr>
                <a:srgbClr val="888889"/>
              </a:buClr>
              <a:buSzPts val="7000"/>
              <a:buNone/>
              <a:defRPr sz="7000">
                <a:solidFill>
                  <a:srgbClr val="888889"/>
                </a:solidFill>
              </a:defRPr>
            </a:lvl4pPr>
            <a:lvl5pPr indent="-228600" lvl="4" marL="2286000" algn="l">
              <a:spcBef>
                <a:spcPts val="1400"/>
              </a:spcBef>
              <a:spcAft>
                <a:spcPts val="0"/>
              </a:spcAft>
              <a:buClr>
                <a:srgbClr val="888889"/>
              </a:buClr>
              <a:buSzPts val="7000"/>
              <a:buNone/>
              <a:defRPr sz="7000">
                <a:solidFill>
                  <a:srgbClr val="888889"/>
                </a:solidFill>
              </a:defRPr>
            </a:lvl5pPr>
            <a:lvl6pPr indent="-228600" lvl="5" marL="2743200" algn="l">
              <a:spcBef>
                <a:spcPts val="1400"/>
              </a:spcBef>
              <a:spcAft>
                <a:spcPts val="0"/>
              </a:spcAft>
              <a:buClr>
                <a:srgbClr val="888889"/>
              </a:buClr>
              <a:buSzPts val="7000"/>
              <a:buNone/>
              <a:defRPr sz="7000">
                <a:solidFill>
                  <a:srgbClr val="888889"/>
                </a:solidFill>
              </a:defRPr>
            </a:lvl6pPr>
            <a:lvl7pPr indent="-228600" lvl="6" marL="3200400" algn="l">
              <a:spcBef>
                <a:spcPts val="1400"/>
              </a:spcBef>
              <a:spcAft>
                <a:spcPts val="0"/>
              </a:spcAft>
              <a:buClr>
                <a:srgbClr val="888889"/>
              </a:buClr>
              <a:buSzPts val="7000"/>
              <a:buNone/>
              <a:defRPr sz="7000">
                <a:solidFill>
                  <a:srgbClr val="888889"/>
                </a:solidFill>
              </a:defRPr>
            </a:lvl7pPr>
            <a:lvl8pPr indent="-228600" lvl="7" marL="3657600" algn="l">
              <a:spcBef>
                <a:spcPts val="1400"/>
              </a:spcBef>
              <a:spcAft>
                <a:spcPts val="0"/>
              </a:spcAft>
              <a:buClr>
                <a:srgbClr val="888889"/>
              </a:buClr>
              <a:buSzPts val="7000"/>
              <a:buNone/>
              <a:defRPr sz="7000">
                <a:solidFill>
                  <a:srgbClr val="888889"/>
                </a:solidFill>
              </a:defRPr>
            </a:lvl8pPr>
            <a:lvl9pPr indent="-228600" lvl="8" marL="4114800" algn="l">
              <a:spcBef>
                <a:spcPts val="1400"/>
              </a:spcBef>
              <a:spcAft>
                <a:spcPts val="0"/>
              </a:spcAft>
              <a:buClr>
                <a:srgbClr val="888889"/>
              </a:buClr>
              <a:buSzPts val="7000"/>
              <a:buNone/>
              <a:defRPr sz="7000">
                <a:solidFill>
                  <a:srgbClr val="888889"/>
                </a:solidFill>
              </a:defRPr>
            </a:lvl9pPr>
          </a:lstStyle>
          <a:p/>
        </p:txBody>
      </p:sp>
      <p:sp>
        <p:nvSpPr>
          <p:cNvPr id="31" name="Google Shape;31;p48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8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8"/>
          <p:cNvSpPr txBox="1"/>
          <p:nvPr>
            <p:ph idx="12" type="sldNum"/>
          </p:nvPr>
        </p:nvSpPr>
        <p:spPr>
          <a:xfrm>
            <a:off x="3840660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9"/>
          <p:cNvSpPr txBox="1"/>
          <p:nvPr>
            <p:ph type="title"/>
          </p:nvPr>
        </p:nvSpPr>
        <p:spPr>
          <a:xfrm>
            <a:off x="2556194" y="1151638"/>
            <a:ext cx="46011466" cy="4792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9"/>
          <p:cNvSpPr txBox="1"/>
          <p:nvPr>
            <p:ph idx="1" type="body"/>
          </p:nvPr>
        </p:nvSpPr>
        <p:spPr>
          <a:xfrm>
            <a:off x="102700362" y="20150270"/>
            <a:ext cx="91623523" cy="56989234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indent="-1117600" lvl="0" marL="457200" algn="l">
              <a:spcBef>
                <a:spcPts val="2800"/>
              </a:spcBef>
              <a:spcAft>
                <a:spcPts val="0"/>
              </a:spcAft>
              <a:buClr>
                <a:schemeClr val="dk1"/>
              </a:buClr>
              <a:buSzPts val="14000"/>
              <a:buChar char="•"/>
              <a:defRPr sz="14000"/>
            </a:lvl1pPr>
            <a:lvl2pPr indent="-990600" lvl="1" marL="914400" algn="l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2000"/>
              <a:buChar char="–"/>
              <a:defRPr sz="12000"/>
            </a:lvl2pPr>
            <a:lvl3pPr indent="-857250" lvl="2" marL="137160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Char char="•"/>
              <a:defRPr sz="9900"/>
            </a:lvl3pPr>
            <a:lvl4pPr indent="-793750" lvl="3" marL="1828800" algn="l">
              <a:spcBef>
                <a:spcPts val="1780"/>
              </a:spcBef>
              <a:spcAft>
                <a:spcPts val="0"/>
              </a:spcAft>
              <a:buClr>
                <a:schemeClr val="dk1"/>
              </a:buClr>
              <a:buSzPts val="8900"/>
              <a:buChar char="–"/>
              <a:defRPr sz="8900"/>
            </a:lvl4pPr>
            <a:lvl5pPr indent="-793750" lvl="4" marL="2286000" algn="l">
              <a:spcBef>
                <a:spcPts val="1780"/>
              </a:spcBef>
              <a:spcAft>
                <a:spcPts val="0"/>
              </a:spcAft>
              <a:buClr>
                <a:schemeClr val="dk1"/>
              </a:buClr>
              <a:buSzPts val="8900"/>
              <a:buChar char="»"/>
              <a:defRPr sz="8900"/>
            </a:lvl5pPr>
            <a:lvl6pPr indent="-793750" lvl="5" marL="2743200" algn="l">
              <a:spcBef>
                <a:spcPts val="1780"/>
              </a:spcBef>
              <a:spcAft>
                <a:spcPts val="0"/>
              </a:spcAft>
              <a:buClr>
                <a:schemeClr val="dk1"/>
              </a:buClr>
              <a:buSzPts val="8900"/>
              <a:buChar char="•"/>
              <a:defRPr sz="8900"/>
            </a:lvl6pPr>
            <a:lvl7pPr indent="-793750" lvl="6" marL="3200400" algn="l">
              <a:spcBef>
                <a:spcPts val="1780"/>
              </a:spcBef>
              <a:spcAft>
                <a:spcPts val="0"/>
              </a:spcAft>
              <a:buClr>
                <a:schemeClr val="dk1"/>
              </a:buClr>
              <a:buSzPts val="8900"/>
              <a:buChar char="•"/>
              <a:defRPr sz="8900"/>
            </a:lvl7pPr>
            <a:lvl8pPr indent="-793750" lvl="7" marL="3657600" algn="l">
              <a:spcBef>
                <a:spcPts val="1780"/>
              </a:spcBef>
              <a:spcAft>
                <a:spcPts val="0"/>
              </a:spcAft>
              <a:buClr>
                <a:schemeClr val="dk1"/>
              </a:buClr>
              <a:buSzPts val="8900"/>
              <a:buChar char="•"/>
              <a:defRPr sz="8900"/>
            </a:lvl8pPr>
            <a:lvl9pPr indent="-793750" lvl="8" marL="4114800" algn="l">
              <a:spcBef>
                <a:spcPts val="1780"/>
              </a:spcBef>
              <a:spcAft>
                <a:spcPts val="0"/>
              </a:spcAft>
              <a:buClr>
                <a:schemeClr val="dk1"/>
              </a:buClr>
              <a:buSzPts val="8900"/>
              <a:buChar char="•"/>
              <a:defRPr sz="8900"/>
            </a:lvl9pPr>
          </a:lstStyle>
          <a:p/>
        </p:txBody>
      </p:sp>
      <p:sp>
        <p:nvSpPr>
          <p:cNvPr id="37" name="Google Shape;37;p49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9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9"/>
          <p:cNvSpPr txBox="1"/>
          <p:nvPr>
            <p:ph idx="12" type="sldNum"/>
          </p:nvPr>
        </p:nvSpPr>
        <p:spPr>
          <a:xfrm>
            <a:off x="3840660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0"/>
          <p:cNvSpPr txBox="1"/>
          <p:nvPr>
            <p:ph type="title"/>
          </p:nvPr>
        </p:nvSpPr>
        <p:spPr>
          <a:xfrm>
            <a:off x="2556194" y="1151638"/>
            <a:ext cx="46011466" cy="4792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9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0"/>
          <p:cNvSpPr txBox="1"/>
          <p:nvPr>
            <p:ph idx="1" type="body"/>
          </p:nvPr>
        </p:nvSpPr>
        <p:spPr>
          <a:xfrm>
            <a:off x="2556193" y="6437170"/>
            <a:ext cx="22588580" cy="2682706"/>
          </a:xfrm>
          <a:prstGeom prst="rect">
            <a:avLst/>
          </a:prstGeom>
          <a:noFill/>
          <a:ln>
            <a:noFill/>
          </a:ln>
        </p:spPr>
        <p:txBody>
          <a:bodyPr anchorCtr="0" anchor="b" bIns="228200" lIns="456400" spcFirstLastPara="1" rIns="456400" wrap="square" tIns="228200">
            <a:normAutofit/>
          </a:bodyPr>
          <a:lstStyle>
            <a:lvl1pPr indent="-228600" lvl="0" marL="457200" algn="l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2000"/>
              <a:buNone/>
              <a:defRPr b="1" sz="12000"/>
            </a:lvl1pPr>
            <a:lvl2pPr indent="-228600" lvl="1" marL="91440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None/>
              <a:defRPr b="1" sz="9900"/>
            </a:lvl2pPr>
            <a:lvl3pPr indent="-228600" lvl="2" marL="1371600" algn="l">
              <a:spcBef>
                <a:spcPts val="1780"/>
              </a:spcBef>
              <a:spcAft>
                <a:spcPts val="0"/>
              </a:spcAft>
              <a:buClr>
                <a:schemeClr val="dk1"/>
              </a:buClr>
              <a:buSzPts val="8900"/>
              <a:buNone/>
              <a:defRPr b="1" sz="8900"/>
            </a:lvl3pPr>
            <a:lvl4pPr indent="-228600" lvl="3" marL="18288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4pPr>
            <a:lvl5pPr indent="-228600" lvl="4" marL="22860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5pPr>
            <a:lvl6pPr indent="-228600" lvl="5" marL="27432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6pPr>
            <a:lvl7pPr indent="-228600" lvl="6" marL="32004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7pPr>
            <a:lvl8pPr indent="-228600" lvl="7" marL="36576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8pPr>
            <a:lvl9pPr indent="-228600" lvl="8" marL="41148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9pPr>
          </a:lstStyle>
          <a:p/>
        </p:txBody>
      </p:sp>
      <p:sp>
        <p:nvSpPr>
          <p:cNvPr id="43" name="Google Shape;43;p50"/>
          <p:cNvSpPr txBox="1"/>
          <p:nvPr>
            <p:ph idx="2" type="body"/>
          </p:nvPr>
        </p:nvSpPr>
        <p:spPr>
          <a:xfrm>
            <a:off x="2556193" y="9119876"/>
            <a:ext cx="22588580" cy="16568885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indent="-990600" lvl="0" marL="457200" algn="l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2000"/>
              <a:buChar char="•"/>
              <a:defRPr sz="12000"/>
            </a:lvl1pPr>
            <a:lvl2pPr indent="-857250" lvl="1" marL="91440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Char char="–"/>
              <a:defRPr sz="9900"/>
            </a:lvl2pPr>
            <a:lvl3pPr indent="-793750" lvl="2" marL="1371600" algn="l">
              <a:spcBef>
                <a:spcPts val="1780"/>
              </a:spcBef>
              <a:spcAft>
                <a:spcPts val="0"/>
              </a:spcAft>
              <a:buClr>
                <a:schemeClr val="dk1"/>
              </a:buClr>
              <a:buSzPts val="8900"/>
              <a:buChar char="•"/>
              <a:defRPr sz="8900"/>
            </a:lvl3pPr>
            <a:lvl4pPr indent="-736600" lvl="3" marL="18288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–"/>
              <a:defRPr sz="8000"/>
            </a:lvl4pPr>
            <a:lvl5pPr indent="-736600" lvl="4" marL="22860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»"/>
              <a:defRPr sz="8000"/>
            </a:lvl5pPr>
            <a:lvl6pPr indent="-736600" lvl="5" marL="27432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•"/>
              <a:defRPr sz="8000"/>
            </a:lvl6pPr>
            <a:lvl7pPr indent="-736600" lvl="6" marL="32004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•"/>
              <a:defRPr sz="8000"/>
            </a:lvl7pPr>
            <a:lvl8pPr indent="-736600" lvl="7" marL="36576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•"/>
              <a:defRPr sz="8000"/>
            </a:lvl8pPr>
            <a:lvl9pPr indent="-736600" lvl="8" marL="41148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•"/>
              <a:defRPr sz="8000"/>
            </a:lvl9pPr>
          </a:lstStyle>
          <a:p/>
        </p:txBody>
      </p:sp>
      <p:sp>
        <p:nvSpPr>
          <p:cNvPr id="44" name="Google Shape;44;p50"/>
          <p:cNvSpPr txBox="1"/>
          <p:nvPr>
            <p:ph idx="3" type="body"/>
          </p:nvPr>
        </p:nvSpPr>
        <p:spPr>
          <a:xfrm>
            <a:off x="25970210" y="6437170"/>
            <a:ext cx="22597451" cy="2682706"/>
          </a:xfrm>
          <a:prstGeom prst="rect">
            <a:avLst/>
          </a:prstGeom>
          <a:noFill/>
          <a:ln>
            <a:noFill/>
          </a:ln>
        </p:spPr>
        <p:txBody>
          <a:bodyPr anchorCtr="0" anchor="b" bIns="228200" lIns="456400" spcFirstLastPara="1" rIns="456400" wrap="square" tIns="228200">
            <a:normAutofit/>
          </a:bodyPr>
          <a:lstStyle>
            <a:lvl1pPr indent="-228600" lvl="0" marL="457200" algn="l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2000"/>
              <a:buNone/>
              <a:defRPr b="1" sz="12000"/>
            </a:lvl1pPr>
            <a:lvl2pPr indent="-228600" lvl="1" marL="91440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None/>
              <a:defRPr b="1" sz="9900"/>
            </a:lvl2pPr>
            <a:lvl3pPr indent="-228600" lvl="2" marL="1371600" algn="l">
              <a:spcBef>
                <a:spcPts val="1780"/>
              </a:spcBef>
              <a:spcAft>
                <a:spcPts val="0"/>
              </a:spcAft>
              <a:buClr>
                <a:schemeClr val="dk1"/>
              </a:buClr>
              <a:buSzPts val="8900"/>
              <a:buNone/>
              <a:defRPr b="1" sz="8900"/>
            </a:lvl3pPr>
            <a:lvl4pPr indent="-228600" lvl="3" marL="18288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4pPr>
            <a:lvl5pPr indent="-228600" lvl="4" marL="22860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5pPr>
            <a:lvl6pPr indent="-228600" lvl="5" marL="27432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6pPr>
            <a:lvl7pPr indent="-228600" lvl="6" marL="32004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7pPr>
            <a:lvl8pPr indent="-228600" lvl="7" marL="36576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8pPr>
            <a:lvl9pPr indent="-228600" lvl="8" marL="41148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9pPr>
          </a:lstStyle>
          <a:p/>
        </p:txBody>
      </p:sp>
      <p:sp>
        <p:nvSpPr>
          <p:cNvPr id="45" name="Google Shape;45;p50"/>
          <p:cNvSpPr txBox="1"/>
          <p:nvPr>
            <p:ph idx="4" type="body"/>
          </p:nvPr>
        </p:nvSpPr>
        <p:spPr>
          <a:xfrm>
            <a:off x="25970210" y="9119876"/>
            <a:ext cx="22597451" cy="16568885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indent="-990600" lvl="0" marL="457200" algn="l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2000"/>
              <a:buChar char="•"/>
              <a:defRPr sz="12000"/>
            </a:lvl1pPr>
            <a:lvl2pPr indent="-857250" lvl="1" marL="91440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Char char="–"/>
              <a:defRPr sz="9900"/>
            </a:lvl2pPr>
            <a:lvl3pPr indent="-793750" lvl="2" marL="1371600" algn="l">
              <a:spcBef>
                <a:spcPts val="1780"/>
              </a:spcBef>
              <a:spcAft>
                <a:spcPts val="0"/>
              </a:spcAft>
              <a:buClr>
                <a:schemeClr val="dk1"/>
              </a:buClr>
              <a:buSzPts val="8900"/>
              <a:buChar char="•"/>
              <a:defRPr sz="8900"/>
            </a:lvl3pPr>
            <a:lvl4pPr indent="-736600" lvl="3" marL="18288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–"/>
              <a:defRPr sz="8000"/>
            </a:lvl4pPr>
            <a:lvl5pPr indent="-736600" lvl="4" marL="22860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»"/>
              <a:defRPr sz="8000"/>
            </a:lvl5pPr>
            <a:lvl6pPr indent="-736600" lvl="5" marL="27432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•"/>
              <a:defRPr sz="8000"/>
            </a:lvl6pPr>
            <a:lvl7pPr indent="-736600" lvl="6" marL="32004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•"/>
              <a:defRPr sz="8000"/>
            </a:lvl7pPr>
            <a:lvl8pPr indent="-736600" lvl="7" marL="36576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•"/>
              <a:defRPr sz="8000"/>
            </a:lvl8pPr>
            <a:lvl9pPr indent="-736600" lvl="8" marL="41148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•"/>
              <a:defRPr sz="8000"/>
            </a:lvl9pPr>
          </a:lstStyle>
          <a:p/>
        </p:txBody>
      </p:sp>
      <p:sp>
        <p:nvSpPr>
          <p:cNvPr id="46" name="Google Shape;46;p50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50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50"/>
          <p:cNvSpPr txBox="1"/>
          <p:nvPr>
            <p:ph idx="12" type="sldNum"/>
          </p:nvPr>
        </p:nvSpPr>
        <p:spPr>
          <a:xfrm>
            <a:off x="3840660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51"/>
          <p:cNvSpPr txBox="1"/>
          <p:nvPr>
            <p:ph type="title"/>
          </p:nvPr>
        </p:nvSpPr>
        <p:spPr>
          <a:xfrm>
            <a:off x="2556194" y="1151638"/>
            <a:ext cx="46011466" cy="4792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51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51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51"/>
          <p:cNvSpPr txBox="1"/>
          <p:nvPr>
            <p:ph idx="12" type="sldNum"/>
          </p:nvPr>
        </p:nvSpPr>
        <p:spPr>
          <a:xfrm>
            <a:off x="3840660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52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52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52"/>
          <p:cNvSpPr txBox="1"/>
          <p:nvPr>
            <p:ph idx="12" type="sldNum"/>
          </p:nvPr>
        </p:nvSpPr>
        <p:spPr>
          <a:xfrm>
            <a:off x="3840660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53"/>
          <p:cNvSpPr txBox="1"/>
          <p:nvPr>
            <p:ph type="title"/>
          </p:nvPr>
        </p:nvSpPr>
        <p:spPr>
          <a:xfrm>
            <a:off x="2556196" y="1144978"/>
            <a:ext cx="16819395" cy="4872809"/>
          </a:xfrm>
          <a:prstGeom prst="rect">
            <a:avLst/>
          </a:prstGeom>
          <a:noFill/>
          <a:ln>
            <a:noFill/>
          </a:ln>
        </p:spPr>
        <p:txBody>
          <a:bodyPr anchorCtr="0" anchor="b" bIns="228200" lIns="456400" spcFirstLastPara="1" rIns="456400" wrap="square" tIns="2282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Calibri"/>
              <a:buNone/>
              <a:defRPr b="1" sz="99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53"/>
          <p:cNvSpPr txBox="1"/>
          <p:nvPr>
            <p:ph idx="1" type="body"/>
          </p:nvPr>
        </p:nvSpPr>
        <p:spPr>
          <a:xfrm>
            <a:off x="19988007" y="1144979"/>
            <a:ext cx="28579653" cy="24543784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indent="-1238250" lvl="0" marL="457200" algn="l">
              <a:spcBef>
                <a:spcPts val="3180"/>
              </a:spcBef>
              <a:spcAft>
                <a:spcPts val="0"/>
              </a:spcAft>
              <a:buClr>
                <a:schemeClr val="dk1"/>
              </a:buClr>
              <a:buSzPts val="15900"/>
              <a:buChar char="•"/>
              <a:defRPr sz="15900"/>
            </a:lvl1pPr>
            <a:lvl2pPr indent="-1117600" lvl="1" marL="914400" algn="l">
              <a:spcBef>
                <a:spcPts val="2800"/>
              </a:spcBef>
              <a:spcAft>
                <a:spcPts val="0"/>
              </a:spcAft>
              <a:buClr>
                <a:schemeClr val="dk1"/>
              </a:buClr>
              <a:buSzPts val="14000"/>
              <a:buChar char="–"/>
              <a:defRPr sz="14000"/>
            </a:lvl2pPr>
            <a:lvl3pPr indent="-990600" lvl="2" marL="1371600" algn="l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2000"/>
              <a:buChar char="•"/>
              <a:defRPr sz="12000"/>
            </a:lvl3pPr>
            <a:lvl4pPr indent="-857250" lvl="3" marL="182880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Char char="–"/>
              <a:defRPr sz="9900"/>
            </a:lvl4pPr>
            <a:lvl5pPr indent="-857250" lvl="4" marL="228600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Char char="»"/>
              <a:defRPr sz="9900"/>
            </a:lvl5pPr>
            <a:lvl6pPr indent="-857250" lvl="5" marL="274320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Char char="•"/>
              <a:defRPr sz="9900"/>
            </a:lvl6pPr>
            <a:lvl7pPr indent="-857250" lvl="6" marL="320040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Char char="•"/>
              <a:defRPr sz="9900"/>
            </a:lvl7pPr>
            <a:lvl8pPr indent="-857250" lvl="7" marL="365760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Char char="•"/>
              <a:defRPr sz="9900"/>
            </a:lvl8pPr>
            <a:lvl9pPr indent="-857250" lvl="8" marL="411480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Char char="•"/>
              <a:defRPr sz="9900"/>
            </a:lvl9pPr>
          </a:lstStyle>
          <a:p/>
        </p:txBody>
      </p:sp>
      <p:sp>
        <p:nvSpPr>
          <p:cNvPr id="61" name="Google Shape;61;p53"/>
          <p:cNvSpPr txBox="1"/>
          <p:nvPr>
            <p:ph idx="2" type="body"/>
          </p:nvPr>
        </p:nvSpPr>
        <p:spPr>
          <a:xfrm>
            <a:off x="2556196" y="6017789"/>
            <a:ext cx="16819395" cy="19670974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indent="-228600" lvl="0" marL="457200" algn="l"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7000"/>
              <a:buNone/>
              <a:defRPr sz="7000"/>
            </a:lvl1pPr>
            <a:lvl2pPr indent="-228600" lvl="1" marL="9144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/>
            </a:lvl3pPr>
            <a:lvl4pPr indent="-228600" lvl="3" marL="18288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4pPr>
            <a:lvl5pPr indent="-228600" lvl="4" marL="22860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5pPr>
            <a:lvl6pPr indent="-228600" lvl="5" marL="27432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6pPr>
            <a:lvl7pPr indent="-228600" lvl="6" marL="32004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7pPr>
            <a:lvl8pPr indent="-228600" lvl="7" marL="36576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8pPr>
            <a:lvl9pPr indent="-228600" lvl="8" marL="41148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9pPr>
          </a:lstStyle>
          <a:p/>
        </p:txBody>
      </p:sp>
      <p:sp>
        <p:nvSpPr>
          <p:cNvPr id="62" name="Google Shape;62;p53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53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53"/>
          <p:cNvSpPr txBox="1"/>
          <p:nvPr>
            <p:ph idx="12" type="sldNum"/>
          </p:nvPr>
        </p:nvSpPr>
        <p:spPr>
          <a:xfrm>
            <a:off x="3840660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54"/>
          <p:cNvSpPr txBox="1"/>
          <p:nvPr>
            <p:ph type="title"/>
          </p:nvPr>
        </p:nvSpPr>
        <p:spPr>
          <a:xfrm>
            <a:off x="10020633" y="20130295"/>
            <a:ext cx="30674310" cy="2376495"/>
          </a:xfrm>
          <a:prstGeom prst="rect">
            <a:avLst/>
          </a:prstGeom>
          <a:noFill/>
          <a:ln>
            <a:noFill/>
          </a:ln>
        </p:spPr>
        <p:txBody>
          <a:bodyPr anchorCtr="0" anchor="b" bIns="228200" lIns="456400" spcFirstLastPara="1" rIns="456400" wrap="square" tIns="2282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Calibri"/>
              <a:buNone/>
              <a:defRPr b="1" sz="99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54"/>
          <p:cNvSpPr/>
          <p:nvPr>
            <p:ph idx="2" type="pic"/>
          </p:nvPr>
        </p:nvSpPr>
        <p:spPr>
          <a:xfrm>
            <a:off x="10020633" y="2569541"/>
            <a:ext cx="30674310" cy="17254538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54"/>
          <p:cNvSpPr txBox="1"/>
          <p:nvPr>
            <p:ph idx="1" type="body"/>
          </p:nvPr>
        </p:nvSpPr>
        <p:spPr>
          <a:xfrm>
            <a:off x="10020633" y="22506790"/>
            <a:ext cx="30674310" cy="3375018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indent="-228600" lvl="0" marL="457200" algn="l"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7000"/>
              <a:buNone/>
              <a:defRPr sz="7000"/>
            </a:lvl1pPr>
            <a:lvl2pPr indent="-228600" lvl="1" marL="9144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/>
            </a:lvl3pPr>
            <a:lvl4pPr indent="-228600" lvl="3" marL="18288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4pPr>
            <a:lvl5pPr indent="-228600" lvl="4" marL="22860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5pPr>
            <a:lvl6pPr indent="-228600" lvl="5" marL="27432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6pPr>
            <a:lvl7pPr indent="-228600" lvl="6" marL="32004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7pPr>
            <a:lvl8pPr indent="-228600" lvl="7" marL="36576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8pPr>
            <a:lvl9pPr indent="-228600" lvl="8" marL="41148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9pPr>
          </a:lstStyle>
          <a:p/>
        </p:txBody>
      </p:sp>
      <p:sp>
        <p:nvSpPr>
          <p:cNvPr id="69" name="Google Shape;69;p54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54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54"/>
          <p:cNvSpPr txBox="1"/>
          <p:nvPr>
            <p:ph idx="12" type="sldNum"/>
          </p:nvPr>
        </p:nvSpPr>
        <p:spPr>
          <a:xfrm>
            <a:off x="3840660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5"/>
          <p:cNvSpPr txBox="1"/>
          <p:nvPr>
            <p:ph type="title"/>
          </p:nvPr>
        </p:nvSpPr>
        <p:spPr>
          <a:xfrm>
            <a:off x="2556194" y="1151638"/>
            <a:ext cx="46011466" cy="4792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900"/>
              <a:buFont typeface="Calibri"/>
              <a:buNone/>
              <a:defRPr b="0" i="0" sz="2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45"/>
          <p:cNvSpPr txBox="1"/>
          <p:nvPr>
            <p:ph idx="1" type="body"/>
          </p:nvPr>
        </p:nvSpPr>
        <p:spPr>
          <a:xfrm>
            <a:off x="2556194" y="6710102"/>
            <a:ext cx="46011466" cy="18978662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indent="-1238250" lvl="0" marL="457200" marR="0" rtl="0" algn="l">
              <a:spcBef>
                <a:spcPts val="3180"/>
              </a:spcBef>
              <a:spcAft>
                <a:spcPts val="0"/>
              </a:spcAft>
              <a:buClr>
                <a:schemeClr val="dk1"/>
              </a:buClr>
              <a:buSzPts val="15900"/>
              <a:buFont typeface="Arial"/>
              <a:buChar char="•"/>
              <a:defRPr b="0" i="0" sz="15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117600" lvl="1" marL="914400" marR="0" rtl="0" algn="l">
              <a:spcBef>
                <a:spcPts val="2800"/>
              </a:spcBef>
              <a:spcAft>
                <a:spcPts val="0"/>
              </a:spcAft>
              <a:buClr>
                <a:schemeClr val="dk1"/>
              </a:buClr>
              <a:buSzPts val="14000"/>
              <a:buFont typeface="Arial"/>
              <a:buChar char="–"/>
              <a:defRPr b="0" i="0" sz="1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90600" lvl="2" marL="1371600" marR="0" rtl="0" algn="l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Char char="•"/>
              <a:defRPr b="0" i="0" sz="1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57250" lvl="3" marL="1828800" marR="0" rtl="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Arial"/>
              <a:buChar char="–"/>
              <a:defRPr b="0" i="0" sz="9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57250" lvl="4" marL="2286000" marR="0" rtl="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Arial"/>
              <a:buChar char="»"/>
              <a:defRPr b="0" i="0" sz="9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0" lvl="5" marL="2743200" marR="0" rtl="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Arial"/>
              <a:buChar char="•"/>
              <a:defRPr b="0" i="0" sz="9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0" lvl="6" marL="3200400" marR="0" rtl="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Arial"/>
              <a:buChar char="•"/>
              <a:defRPr b="0" i="0" sz="9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0" lvl="7" marL="3657600" marR="0" rtl="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Arial"/>
              <a:buChar char="•"/>
              <a:defRPr b="0" i="0" sz="9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0" lvl="8" marL="4114800" marR="0" rtl="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Arial"/>
              <a:buChar char="•"/>
              <a:defRPr b="0" i="0" sz="9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45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0" u="none" cap="none" strike="noStrike">
                <a:solidFill>
                  <a:srgbClr val="8888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45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0" u="none" cap="none" strike="noStrike">
                <a:solidFill>
                  <a:srgbClr val="8888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45"/>
          <p:cNvSpPr txBox="1"/>
          <p:nvPr>
            <p:ph idx="12" type="sldNum"/>
          </p:nvPr>
        </p:nvSpPr>
        <p:spPr>
          <a:xfrm>
            <a:off x="3876220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7.jpg"/><Relationship Id="rId4" Type="http://schemas.openxmlformats.org/officeDocument/2006/relationships/image" Target="../media/image9.png"/><Relationship Id="rId5" Type="http://schemas.openxmlformats.org/officeDocument/2006/relationships/image" Target="../media/image4.png"/><Relationship Id="rId6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7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8.png"/><Relationship Id="rId4" Type="http://schemas.openxmlformats.org/officeDocument/2006/relationships/image" Target="../media/image3.png"/><Relationship Id="rId5" Type="http://schemas.openxmlformats.org/officeDocument/2006/relationships/image" Target="../media/image14.png"/><Relationship Id="rId6" Type="http://schemas.openxmlformats.org/officeDocument/2006/relationships/image" Target="../media/image6.png"/><Relationship Id="rId7" Type="http://schemas.openxmlformats.org/officeDocument/2006/relationships/image" Target="../media/image11.png"/><Relationship Id="rId8" Type="http://schemas.openxmlformats.org/officeDocument/2006/relationships/image" Target="../media/image5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5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7.jp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9.jp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8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0.png"/><Relationship Id="rId4" Type="http://schemas.openxmlformats.org/officeDocument/2006/relationships/image" Target="../media/image28.png"/><Relationship Id="rId11" Type="http://schemas.openxmlformats.org/officeDocument/2006/relationships/image" Target="../media/image21.png"/><Relationship Id="rId10" Type="http://schemas.openxmlformats.org/officeDocument/2006/relationships/image" Target="../media/image20.png"/><Relationship Id="rId9" Type="http://schemas.openxmlformats.org/officeDocument/2006/relationships/image" Target="../media/image24.png"/><Relationship Id="rId5" Type="http://schemas.openxmlformats.org/officeDocument/2006/relationships/image" Target="../media/image13.png"/><Relationship Id="rId6" Type="http://schemas.openxmlformats.org/officeDocument/2006/relationships/image" Target="../media/image12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26.png"/><Relationship Id="rId4" Type="http://schemas.openxmlformats.org/officeDocument/2006/relationships/image" Target="../media/image23.png"/><Relationship Id="rId5" Type="http://schemas.openxmlformats.org/officeDocument/2006/relationships/image" Target="../media/image25.png"/><Relationship Id="rId6" Type="http://schemas.openxmlformats.org/officeDocument/2006/relationships/image" Target="../media/image19.png"/><Relationship Id="rId7" Type="http://schemas.openxmlformats.org/officeDocument/2006/relationships/image" Target="../media/image30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5F4F6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/>
          <p:nvPr/>
        </p:nvSpPr>
        <p:spPr>
          <a:xfrm>
            <a:off x="5187" y="0"/>
            <a:ext cx="32103099" cy="28757563"/>
          </a:xfrm>
          <a:prstGeom prst="rect">
            <a:avLst/>
          </a:prstGeom>
          <a:solidFill>
            <a:srgbClr val="475043"/>
          </a:soli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9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0" name="Google Shape;90;p1"/>
          <p:cNvCxnSpPr/>
          <p:nvPr/>
        </p:nvCxnSpPr>
        <p:spPr>
          <a:xfrm>
            <a:off x="6095439" y="17400275"/>
            <a:ext cx="21678060" cy="0"/>
          </a:xfrm>
          <a:prstGeom prst="straightConnector1">
            <a:avLst/>
          </a:prstGeom>
          <a:noFill/>
          <a:ln cap="flat" cmpd="sng" w="25400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1" name="Google Shape;91;p1"/>
          <p:cNvSpPr/>
          <p:nvPr/>
        </p:nvSpPr>
        <p:spPr>
          <a:xfrm>
            <a:off x="2057399" y="9344297"/>
            <a:ext cx="25716099" cy="8335928"/>
          </a:xfrm>
          <a:prstGeom prst="rect">
            <a:avLst/>
          </a:prstGeom>
          <a:noFill/>
          <a:ln>
            <a:noFill/>
          </a:ln>
        </p:spPr>
        <p:txBody>
          <a:bodyPr anchorCtr="0" anchor="ctr" bIns="257250" lIns="514500" spcFirstLastPara="1" rIns="514500" wrap="square" tIns="25725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ECBA2B"/>
              </a:buClr>
              <a:buSzPts val="20000"/>
              <a:buFont typeface="Arial"/>
              <a:buNone/>
            </a:pPr>
            <a:r>
              <a:rPr b="1" i="0" lang="en-US" sz="20000" u="none" cap="none" strike="noStrike">
                <a:solidFill>
                  <a:srgbClr val="ECBA2B"/>
                </a:solidFill>
                <a:latin typeface="Arial"/>
                <a:ea typeface="Arial"/>
                <a:cs typeface="Arial"/>
                <a:sym typeface="Arial"/>
              </a:rPr>
              <a:t>Session 3</a:t>
            </a:r>
            <a:br>
              <a:rPr b="1" i="0" lang="en-US" sz="1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8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Positive Emotions</a:t>
            </a:r>
            <a:endParaRPr/>
          </a:p>
        </p:txBody>
      </p:sp>
      <p:sp>
        <p:nvSpPr>
          <p:cNvPr id="92" name="Google Shape;92;p1"/>
          <p:cNvSpPr/>
          <p:nvPr/>
        </p:nvSpPr>
        <p:spPr>
          <a:xfrm>
            <a:off x="2057399" y="18279801"/>
            <a:ext cx="25716100" cy="9938297"/>
          </a:xfrm>
          <a:prstGeom prst="rect">
            <a:avLst/>
          </a:prstGeom>
          <a:noFill/>
          <a:ln>
            <a:noFill/>
          </a:ln>
        </p:spPr>
        <p:txBody>
          <a:bodyPr anchorCtr="0" anchor="t" bIns="257250" lIns="514500" spcFirstLastPara="1" rIns="514500" wrap="square" tIns="25725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Font typeface="Arial"/>
              <a:buNone/>
            </a:pPr>
            <a:r>
              <a:rPr b="0" i="0" lang="en-US" sz="10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Wellbeing</a:t>
            </a:r>
            <a:r>
              <a:rPr b="0" i="0" lang="en-US" sz="10000" u="none" cap="none" strike="noStrike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rPr>
              <a:t> </a:t>
            </a:r>
            <a:r>
              <a:rPr b="0" i="0" lang="en-US" sz="13000" u="none" cap="none" strike="noStrike">
                <a:solidFill>
                  <a:srgbClr val="ECBA2B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/>
          </a:p>
        </p:txBody>
      </p:sp>
      <p:pic>
        <p:nvPicPr>
          <p:cNvPr id="93" name="Google Shape;93;p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-1021" l="0" r="0" t="-1021"/>
          <a:stretch/>
        </p:blipFill>
        <p:spPr>
          <a:xfrm>
            <a:off x="32108286" y="-316523"/>
            <a:ext cx="19079004" cy="294366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0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190" name="Google Shape;190;p10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10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WHAT ARE EMOTIONS?</a:t>
            </a:r>
            <a:endParaRPr/>
          </a:p>
        </p:txBody>
      </p:sp>
      <p:sp>
        <p:nvSpPr>
          <p:cNvPr id="192" name="Google Shape;192;p10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93" name="Google Shape;193;p10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10"/>
          <p:cNvSpPr txBox="1"/>
          <p:nvPr/>
        </p:nvSpPr>
        <p:spPr>
          <a:xfrm>
            <a:off x="10537805" y="13350549"/>
            <a:ext cx="32359481" cy="76123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“Emotions are complex psychological states that involve three distinct components: a subjective experience, a physiological response, and a behavioral or expressive response.”</a:t>
            </a:r>
            <a:endParaRPr/>
          </a:p>
        </p:txBody>
      </p:sp>
      <p:sp>
        <p:nvSpPr>
          <p:cNvPr id="195" name="Google Shape;195;p10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196" name="Google Shape;196;p10"/>
          <p:cNvSpPr/>
          <p:nvPr/>
        </p:nvSpPr>
        <p:spPr>
          <a:xfrm>
            <a:off x="25728826" y="22032716"/>
            <a:ext cx="15852418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Don &amp; Sandra Hockenbury</a:t>
            </a:r>
            <a:endParaRPr sz="9600">
              <a:solidFill>
                <a:srgbClr val="FFFCF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10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1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4000"/>
              <a:buFont typeface="Arial"/>
              <a:buNone/>
            </a:pPr>
            <a:r>
              <a:rPr b="1" lang="en-US" sz="14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Three Components of Emotions</a:t>
            </a:r>
            <a:endParaRPr/>
          </a:p>
        </p:txBody>
      </p:sp>
      <p:sp>
        <p:nvSpPr>
          <p:cNvPr id="204" name="Google Shape;204;p11"/>
          <p:cNvSpPr txBox="1"/>
          <p:nvPr>
            <p:ph idx="1" type="body"/>
          </p:nvPr>
        </p:nvSpPr>
        <p:spPr>
          <a:xfrm>
            <a:off x="5092065" y="11103724"/>
            <a:ext cx="37762816" cy="9868862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Autofit/>
          </a:bodyPr>
          <a:lstStyle/>
          <a:p>
            <a:pPr indent="-1711516" lvl="0" marL="1711516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12000"/>
              <a:buFont typeface="Calibri"/>
              <a:buAutoNum type="arabicPeriod"/>
            </a:pPr>
            <a:r>
              <a:rPr lang="en-US" sz="12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Subjective Experience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400"/>
              </a:spcBef>
              <a:spcAft>
                <a:spcPts val="0"/>
              </a:spcAft>
              <a:buClr>
                <a:srgbClr val="475043"/>
              </a:buClr>
              <a:buSzPts val="12000"/>
              <a:buFont typeface="Calibri"/>
              <a:buAutoNum type="arabicPeriod"/>
            </a:pPr>
            <a:r>
              <a:rPr lang="en-US" sz="12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Physiological Response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400"/>
              </a:spcBef>
              <a:spcAft>
                <a:spcPts val="0"/>
              </a:spcAft>
              <a:buClr>
                <a:srgbClr val="475043"/>
              </a:buClr>
              <a:buSzPts val="12000"/>
              <a:buFont typeface="Calibri"/>
              <a:buAutoNum type="arabicPeriod"/>
            </a:pPr>
            <a:r>
              <a:rPr lang="en-US" sz="12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Behavioral Response</a:t>
            </a:r>
            <a:endParaRPr/>
          </a:p>
        </p:txBody>
      </p:sp>
      <p:sp>
        <p:nvSpPr>
          <p:cNvPr id="205" name="Google Shape;205;p11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11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WHAT ARE EMOTIONS?</a:t>
            </a:r>
            <a:endParaRPr/>
          </a:p>
        </p:txBody>
      </p:sp>
      <p:sp>
        <p:nvSpPr>
          <p:cNvPr id="207" name="Google Shape;207;p11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8" name="Google Shape;208;p11"/>
          <p:cNvSpPr/>
          <p:nvPr/>
        </p:nvSpPr>
        <p:spPr>
          <a:xfrm>
            <a:off x="33740417" y="0"/>
            <a:ext cx="17383434" cy="28757563"/>
          </a:xfrm>
          <a:prstGeom prst="rect">
            <a:avLst/>
          </a:prstGeom>
          <a:solidFill>
            <a:srgbClr val="57869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9" name="Google Shape;209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740416" y="1338021"/>
            <a:ext cx="17383434" cy="260815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2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216" name="Google Shape;216;p12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12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WHAT ARE EMOTIONS?</a:t>
            </a:r>
            <a:endParaRPr/>
          </a:p>
        </p:txBody>
      </p:sp>
      <p:sp>
        <p:nvSpPr>
          <p:cNvPr id="218" name="Google Shape;218;p12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219" name="Google Shape;219;p12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12"/>
          <p:cNvSpPr txBox="1"/>
          <p:nvPr/>
        </p:nvSpPr>
        <p:spPr>
          <a:xfrm>
            <a:off x="10537805" y="14159437"/>
            <a:ext cx="32359481" cy="56887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“We must first think before experiencing an emotion. For instance, our brain judges a situation as threatening, and as a result, we experience fear.”</a:t>
            </a:r>
            <a:endParaRPr/>
          </a:p>
        </p:txBody>
      </p:sp>
      <p:sp>
        <p:nvSpPr>
          <p:cNvPr id="221" name="Google Shape;221;p12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222" name="Google Shape;222;p12"/>
          <p:cNvSpPr/>
          <p:nvPr/>
        </p:nvSpPr>
        <p:spPr>
          <a:xfrm>
            <a:off x="32365260" y="21329336"/>
            <a:ext cx="9215984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Kendra Cherry</a:t>
            </a:r>
            <a:endParaRPr/>
          </a:p>
        </p:txBody>
      </p:sp>
      <p:sp>
        <p:nvSpPr>
          <p:cNvPr id="223" name="Google Shape;223;p12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740725" y="794"/>
            <a:ext cx="17383125" cy="28755975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13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Our Emotional Waterfall</a:t>
            </a:r>
            <a:endParaRPr/>
          </a:p>
        </p:txBody>
      </p:sp>
      <p:sp>
        <p:nvSpPr>
          <p:cNvPr id="231" name="Google Shape;231;p13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13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WHAT ARE EMOTIONS?</a:t>
            </a:r>
            <a:endParaRPr/>
          </a:p>
        </p:txBody>
      </p:sp>
      <p:grpSp>
        <p:nvGrpSpPr>
          <p:cNvPr id="233" name="Google Shape;233;p13"/>
          <p:cNvGrpSpPr/>
          <p:nvPr/>
        </p:nvGrpSpPr>
        <p:grpSpPr>
          <a:xfrm>
            <a:off x="4186371" y="10442998"/>
            <a:ext cx="35349863" cy="15618941"/>
            <a:chOff x="4186371" y="10442998"/>
            <a:chExt cx="35349863" cy="15618941"/>
          </a:xfrm>
        </p:grpSpPr>
        <p:pic>
          <p:nvPicPr>
            <p:cNvPr id="234" name="Google Shape;234;p1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8204763" y="10593084"/>
              <a:ext cx="11992708" cy="1546885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5" name="Google Shape;235;p13"/>
            <p:cNvSpPr txBox="1"/>
            <p:nvPr/>
          </p:nvSpPr>
          <p:spPr>
            <a:xfrm>
              <a:off x="16646839" y="10729692"/>
              <a:ext cx="12784015" cy="14465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8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CIRCUMSTANCES</a:t>
              </a:r>
              <a:endParaRPr sz="8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6" name="Google Shape;236;p13"/>
            <p:cNvSpPr/>
            <p:nvPr/>
          </p:nvSpPr>
          <p:spPr>
            <a:xfrm>
              <a:off x="13973591" y="10442998"/>
              <a:ext cx="1980000" cy="1980000"/>
            </a:xfrm>
            <a:prstGeom prst="ellipse">
              <a:avLst/>
            </a:prstGeom>
            <a:solidFill>
              <a:srgbClr val="47504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600">
                  <a:solidFill>
                    <a:srgbClr val="F7FDF7"/>
                  </a:solidFill>
                  <a:latin typeface="Arial"/>
                  <a:ea typeface="Arial"/>
                  <a:cs typeface="Arial"/>
                  <a:sym typeface="Arial"/>
                </a:rPr>
                <a:t>C</a:t>
              </a:r>
              <a:endParaRPr sz="9600">
                <a:solidFill>
                  <a:srgbClr val="F7FDF7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13"/>
            <p:cNvSpPr txBox="1"/>
            <p:nvPr/>
          </p:nvSpPr>
          <p:spPr>
            <a:xfrm>
              <a:off x="18522531" y="13898156"/>
              <a:ext cx="15375759" cy="14465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8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THOUGHTS </a:t>
              </a:r>
              <a:r>
                <a:rPr i="1" lang="en-US" sz="88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(produce)</a:t>
              </a:r>
              <a:endParaRPr/>
            </a:p>
          </p:txBody>
        </p:sp>
        <p:sp>
          <p:nvSpPr>
            <p:cNvPr id="238" name="Google Shape;238;p13"/>
            <p:cNvSpPr/>
            <p:nvPr/>
          </p:nvSpPr>
          <p:spPr>
            <a:xfrm>
              <a:off x="15849283" y="13651219"/>
              <a:ext cx="1980000" cy="1980000"/>
            </a:xfrm>
            <a:prstGeom prst="ellipse">
              <a:avLst/>
            </a:prstGeom>
            <a:solidFill>
              <a:srgbClr val="ECBA2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600">
                  <a:solidFill>
                    <a:srgbClr val="F7FDF7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endParaRPr sz="9600">
                <a:solidFill>
                  <a:srgbClr val="F7FDF7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13"/>
            <p:cNvSpPr txBox="1"/>
            <p:nvPr/>
          </p:nvSpPr>
          <p:spPr>
            <a:xfrm>
              <a:off x="20477046" y="17009444"/>
              <a:ext cx="15375759" cy="14465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8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FEELINGS </a:t>
              </a:r>
              <a:r>
                <a:rPr i="1" lang="en-US" sz="88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(generate)</a:t>
              </a:r>
              <a:endParaRPr/>
            </a:p>
          </p:txBody>
        </p:sp>
        <p:sp>
          <p:nvSpPr>
            <p:cNvPr id="240" name="Google Shape;240;p13"/>
            <p:cNvSpPr/>
            <p:nvPr/>
          </p:nvSpPr>
          <p:spPr>
            <a:xfrm>
              <a:off x="17803798" y="16762507"/>
              <a:ext cx="1980000" cy="1980000"/>
            </a:xfrm>
            <a:prstGeom prst="ellipse">
              <a:avLst/>
            </a:prstGeom>
            <a:solidFill>
              <a:srgbClr val="47504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600">
                  <a:solidFill>
                    <a:srgbClr val="F7FDF7"/>
                  </a:solidFill>
                  <a:latin typeface="Arial"/>
                  <a:ea typeface="Arial"/>
                  <a:cs typeface="Arial"/>
                  <a:sym typeface="Arial"/>
                </a:rPr>
                <a:t>F</a:t>
              </a:r>
              <a:endParaRPr sz="9600">
                <a:solidFill>
                  <a:srgbClr val="F7FDF7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13"/>
            <p:cNvSpPr txBox="1"/>
            <p:nvPr/>
          </p:nvSpPr>
          <p:spPr>
            <a:xfrm>
              <a:off x="22352738" y="20120732"/>
              <a:ext cx="15375759" cy="14465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8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ACTIONS </a:t>
              </a:r>
              <a:r>
                <a:rPr i="1" lang="en-US" sz="88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(cause)</a:t>
              </a:r>
              <a:endParaRPr/>
            </a:p>
          </p:txBody>
        </p:sp>
        <p:sp>
          <p:nvSpPr>
            <p:cNvPr id="242" name="Google Shape;242;p13"/>
            <p:cNvSpPr/>
            <p:nvPr/>
          </p:nvSpPr>
          <p:spPr>
            <a:xfrm>
              <a:off x="19679490" y="19873795"/>
              <a:ext cx="1980000" cy="1980000"/>
            </a:xfrm>
            <a:prstGeom prst="ellipse">
              <a:avLst/>
            </a:prstGeom>
            <a:solidFill>
              <a:srgbClr val="ECBA2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600">
                  <a:solidFill>
                    <a:srgbClr val="F7FDF7"/>
                  </a:solidFill>
                  <a:latin typeface="Arial"/>
                  <a:ea typeface="Arial"/>
                  <a:cs typeface="Arial"/>
                  <a:sym typeface="Arial"/>
                </a:rPr>
                <a:t>A</a:t>
              </a:r>
              <a:endParaRPr sz="11500">
                <a:solidFill>
                  <a:srgbClr val="F7FDF7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13"/>
            <p:cNvSpPr txBox="1"/>
            <p:nvPr/>
          </p:nvSpPr>
          <p:spPr>
            <a:xfrm>
              <a:off x="24160475" y="23286843"/>
              <a:ext cx="15375759" cy="14465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8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RESULTS</a:t>
              </a:r>
              <a:endParaRPr i="1" sz="88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13"/>
            <p:cNvSpPr/>
            <p:nvPr/>
          </p:nvSpPr>
          <p:spPr>
            <a:xfrm>
              <a:off x="21487227" y="23039906"/>
              <a:ext cx="1980000" cy="1980000"/>
            </a:xfrm>
            <a:prstGeom prst="ellipse">
              <a:avLst/>
            </a:prstGeom>
            <a:solidFill>
              <a:srgbClr val="47504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600">
                  <a:solidFill>
                    <a:srgbClr val="F7FDF7"/>
                  </a:solidFill>
                  <a:latin typeface="Arial"/>
                  <a:ea typeface="Arial"/>
                  <a:cs typeface="Arial"/>
                  <a:sym typeface="Arial"/>
                </a:rPr>
                <a:t>R</a:t>
              </a:r>
              <a:endParaRPr sz="9600">
                <a:solidFill>
                  <a:srgbClr val="F7FDF7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45" name="Google Shape;245;p1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166276" y="15708682"/>
              <a:ext cx="8819398" cy="931860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6" name="Google Shape;246;p13"/>
            <p:cNvSpPr/>
            <p:nvPr/>
          </p:nvSpPr>
          <p:spPr>
            <a:xfrm>
              <a:off x="4186371" y="20453626"/>
              <a:ext cx="8461826" cy="2216755"/>
            </a:xfrm>
            <a:prstGeom prst="roundRect">
              <a:avLst>
                <a:gd fmla="val 8397" name="adj"/>
              </a:avLst>
            </a:prstGeom>
            <a:solidFill>
              <a:srgbClr val="F7FDF7"/>
            </a:solidFill>
            <a:ln cap="sq" cmpd="sng" w="101600">
              <a:solidFill>
                <a:srgbClr val="4750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648000" lIns="351000" spcFirstLastPara="1" rIns="351000" wrap="square" tIns="351000">
              <a:noAutofit/>
            </a:bodyPr>
            <a:lstStyle/>
            <a:p>
              <a:pPr indent="0" lvl="0" marL="0" marR="0" rtl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8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EVIDENCE</a:t>
              </a:r>
              <a:endParaRPr sz="8800">
                <a:solidFill>
                  <a:srgbClr val="475043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pic>
          <p:nvPicPr>
            <p:cNvPr id="247" name="Google Shape;247;p1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8109587" y="15251366"/>
              <a:ext cx="615394" cy="10549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8" name="Google Shape;248;p1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 rot="3279928">
              <a:off x="11262183" y="13096153"/>
              <a:ext cx="615394" cy="10549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9" name="Google Shape;249;p1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 rot="3279928">
              <a:off x="13041151" y="16194254"/>
              <a:ext cx="615394" cy="10549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0" name="Google Shape;250;p1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 rot="3279928">
              <a:off x="14957122" y="19143745"/>
              <a:ext cx="615394" cy="10549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1" name="Google Shape;251;p1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 rot="3279928">
              <a:off x="16866148" y="22168110"/>
              <a:ext cx="615394" cy="105496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52" name="Google Shape;252;p13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740725" y="794"/>
            <a:ext cx="17383125" cy="28755975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14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Your Emotional Waterfall</a:t>
            </a:r>
            <a:endParaRPr/>
          </a:p>
        </p:txBody>
      </p:sp>
      <p:sp>
        <p:nvSpPr>
          <p:cNvPr id="260" name="Google Shape;260;p1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14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WHAT ARE EMOTIONS?</a:t>
            </a:r>
            <a:endParaRPr/>
          </a:p>
        </p:txBody>
      </p:sp>
      <p:sp>
        <p:nvSpPr>
          <p:cNvPr id="262" name="Google Shape;262;p14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3" name="Google Shape;263;p14"/>
          <p:cNvSpPr txBox="1"/>
          <p:nvPr>
            <p:ph idx="1" type="body"/>
          </p:nvPr>
        </p:nvSpPr>
        <p:spPr>
          <a:xfrm>
            <a:off x="5092065" y="11103724"/>
            <a:ext cx="27439473" cy="9868862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Autofit/>
          </a:bodyPr>
          <a:lstStyle/>
          <a:p>
            <a:pPr indent="-1711516" lvl="0" marL="1711516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10500"/>
              <a:buFont typeface="Noto Sans Symbols"/>
              <a:buChar char="▪"/>
            </a:pPr>
            <a:r>
              <a:rPr lang="en-US" sz="105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What is a </a:t>
            </a:r>
            <a:r>
              <a:rPr b="1" lang="en-US" sz="105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result</a:t>
            </a:r>
            <a:r>
              <a:rPr lang="en-US" sz="105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 you had recently that you didn’t want? 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100"/>
              </a:spcBef>
              <a:spcAft>
                <a:spcPts val="0"/>
              </a:spcAft>
              <a:buClr>
                <a:srgbClr val="475043"/>
              </a:buClr>
              <a:buSzPts val="10500"/>
              <a:buFont typeface="Noto Sans Symbols"/>
              <a:buChar char="▪"/>
            </a:pPr>
            <a:r>
              <a:rPr lang="en-US" sz="105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What </a:t>
            </a:r>
            <a:r>
              <a:rPr b="1" lang="en-US" sz="105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action(s)</a:t>
            </a:r>
            <a:r>
              <a:rPr lang="en-US" sz="105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 did you take? 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100"/>
              </a:spcBef>
              <a:spcAft>
                <a:spcPts val="0"/>
              </a:spcAft>
              <a:buClr>
                <a:srgbClr val="475043"/>
              </a:buClr>
              <a:buSzPts val="10500"/>
              <a:buFont typeface="Noto Sans Symbols"/>
              <a:buChar char="▪"/>
            </a:pPr>
            <a:r>
              <a:rPr lang="en-US" sz="105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What </a:t>
            </a:r>
            <a:r>
              <a:rPr b="1" lang="en-US" sz="105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feeling(s)</a:t>
            </a:r>
            <a:r>
              <a:rPr lang="en-US" sz="105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 was under that action? 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100"/>
              </a:spcBef>
              <a:spcAft>
                <a:spcPts val="0"/>
              </a:spcAft>
              <a:buClr>
                <a:srgbClr val="475043"/>
              </a:buClr>
              <a:buSzPts val="10500"/>
              <a:buFont typeface="Noto Sans Symbols"/>
              <a:buChar char="▪"/>
            </a:pPr>
            <a:r>
              <a:rPr lang="en-US" sz="105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What </a:t>
            </a:r>
            <a:r>
              <a:rPr b="1" lang="en-US" sz="105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thought(s)</a:t>
            </a:r>
            <a:r>
              <a:rPr lang="en-US" sz="105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 was under that feeling? 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100"/>
              </a:spcBef>
              <a:spcAft>
                <a:spcPts val="0"/>
              </a:spcAft>
              <a:buClr>
                <a:srgbClr val="475043"/>
              </a:buClr>
              <a:buSzPts val="10500"/>
              <a:buFont typeface="Noto Sans Symbols"/>
              <a:buChar char="▪"/>
            </a:pPr>
            <a:r>
              <a:rPr lang="en-US" sz="105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What were the objective </a:t>
            </a:r>
            <a:r>
              <a:rPr b="1" lang="en-US" sz="105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circumstances</a:t>
            </a:r>
            <a:r>
              <a:rPr lang="en-US" sz="105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5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270" name="Google Shape;270;p15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1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WHAT ARE EMOTIONS?</a:t>
            </a:r>
            <a:endParaRPr/>
          </a:p>
        </p:txBody>
      </p:sp>
      <p:sp>
        <p:nvSpPr>
          <p:cNvPr id="272" name="Google Shape;272;p15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273" name="Google Shape;273;p15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p15"/>
          <p:cNvSpPr txBox="1"/>
          <p:nvPr/>
        </p:nvSpPr>
        <p:spPr>
          <a:xfrm>
            <a:off x="10537805" y="14159437"/>
            <a:ext cx="31043439" cy="56887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“Your thoughts produce your feelings, your feelings generate your actions, and your actions cause your results.”</a:t>
            </a:r>
            <a:endParaRPr/>
          </a:p>
        </p:txBody>
      </p:sp>
      <p:sp>
        <p:nvSpPr>
          <p:cNvPr id="275" name="Google Shape;275;p15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276" name="Google Shape;276;p15"/>
          <p:cNvSpPr/>
          <p:nvPr/>
        </p:nvSpPr>
        <p:spPr>
          <a:xfrm>
            <a:off x="32091147" y="21329336"/>
            <a:ext cx="9490097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Brooke Castillo</a:t>
            </a:r>
            <a:endParaRPr/>
          </a:p>
        </p:txBody>
      </p:sp>
      <p:sp>
        <p:nvSpPr>
          <p:cNvPr id="277" name="Google Shape;277;p15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75043"/>
        </a:solidFill>
      </p:bgPr>
    </p:bg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6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p16"/>
          <p:cNvSpPr txBox="1"/>
          <p:nvPr/>
        </p:nvSpPr>
        <p:spPr>
          <a:xfrm>
            <a:off x="8102171" y="4652523"/>
            <a:ext cx="5338039" cy="10854041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00">
                <a:solidFill>
                  <a:srgbClr val="ECBA2B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  <p:sp>
        <p:nvSpPr>
          <p:cNvPr id="284" name="Google Shape;284;p16"/>
          <p:cNvSpPr txBox="1"/>
          <p:nvPr/>
        </p:nvSpPr>
        <p:spPr>
          <a:xfrm>
            <a:off x="8102171" y="15991189"/>
            <a:ext cx="35941964" cy="2805684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7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Beyond Good &amp; Bad Emotions</a:t>
            </a:r>
            <a:endParaRPr/>
          </a:p>
        </p:txBody>
      </p:sp>
      <p:sp>
        <p:nvSpPr>
          <p:cNvPr id="285" name="Google Shape;285;p16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7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True or false?</a:t>
            </a:r>
            <a:endParaRPr/>
          </a:p>
        </p:txBody>
      </p:sp>
      <p:sp>
        <p:nvSpPr>
          <p:cNvPr id="292" name="Google Shape;292;p17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Google Shape;293;p17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BEYOND GOOD &amp; BAD EMOTIONS</a:t>
            </a:r>
            <a:endParaRPr/>
          </a:p>
        </p:txBody>
      </p:sp>
      <p:sp>
        <p:nvSpPr>
          <p:cNvPr id="294" name="Google Shape;294;p17"/>
          <p:cNvSpPr/>
          <p:nvPr>
            <p:ph idx="1" type="body"/>
          </p:nvPr>
        </p:nvSpPr>
        <p:spPr>
          <a:xfrm>
            <a:off x="4669404" y="11003921"/>
            <a:ext cx="19104996" cy="6846757"/>
          </a:xfrm>
          <a:prstGeom prst="roundRect">
            <a:avLst>
              <a:gd fmla="val 16667" name="adj"/>
            </a:avLst>
          </a:prstGeom>
          <a:noFill/>
          <a:ln cap="flat" cmpd="sng" w="63500">
            <a:solidFill>
              <a:srgbClr val="A5B99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04000" lIns="456400" spcFirstLastPara="1" rIns="456400" wrap="square" tIns="2282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CC6E16"/>
              </a:buClr>
              <a:buSzPts val="8800"/>
              <a:buNone/>
            </a:pPr>
            <a:r>
              <a:rPr lang="en-US" sz="88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EMOTIONS ARE NEITHER POSITIVE NOR NEGATIVE</a:t>
            </a:r>
            <a:endParaRPr/>
          </a:p>
        </p:txBody>
      </p:sp>
      <p:sp>
        <p:nvSpPr>
          <p:cNvPr id="295" name="Google Shape;295;p17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6" name="Google Shape;296;p17"/>
          <p:cNvSpPr/>
          <p:nvPr/>
        </p:nvSpPr>
        <p:spPr>
          <a:xfrm>
            <a:off x="24210707" y="11003921"/>
            <a:ext cx="19104996" cy="6846757"/>
          </a:xfrm>
          <a:prstGeom prst="roundRect">
            <a:avLst>
              <a:gd fmla="val 16667" name="adj"/>
            </a:avLst>
          </a:prstGeom>
          <a:noFill/>
          <a:ln cap="flat" cmpd="sng" w="63500">
            <a:solidFill>
              <a:srgbClr val="A5B99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04000" lIns="456400" spcFirstLastPara="1" rIns="456400" wrap="square" tIns="2282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CC6E16"/>
              </a:buClr>
              <a:buSzPts val="8800"/>
              <a:buFont typeface="Arial"/>
              <a:buNone/>
            </a:pPr>
            <a:r>
              <a:rPr lang="en-US" sz="88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THE MORE INTENSE </a:t>
            </a:r>
            <a:br>
              <a:rPr lang="en-US" sz="88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88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AN EMOTION, THE LONGER </a:t>
            </a:r>
            <a:br>
              <a:rPr lang="en-US" sz="88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88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IT LASTS</a:t>
            </a:r>
            <a:endParaRPr/>
          </a:p>
        </p:txBody>
      </p:sp>
      <p:sp>
        <p:nvSpPr>
          <p:cNvPr id="297" name="Google Shape;297;p17"/>
          <p:cNvSpPr/>
          <p:nvPr/>
        </p:nvSpPr>
        <p:spPr>
          <a:xfrm>
            <a:off x="4669404" y="18304996"/>
            <a:ext cx="19104996" cy="6846757"/>
          </a:xfrm>
          <a:prstGeom prst="roundRect">
            <a:avLst>
              <a:gd fmla="val 16667" name="adj"/>
            </a:avLst>
          </a:prstGeom>
          <a:noFill/>
          <a:ln cap="flat" cmpd="sng" w="63500">
            <a:solidFill>
              <a:srgbClr val="A5B99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04000" lIns="456400" spcFirstLastPara="1" rIns="456400" wrap="square" tIns="2282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CC6E16"/>
              </a:buClr>
              <a:buSzPts val="8800"/>
              <a:buFont typeface="Arial"/>
              <a:buNone/>
            </a:pPr>
            <a:r>
              <a:rPr lang="en-US" sz="88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WE ALL EXPERIENCE EMOTIONS THE SAME WAY</a:t>
            </a:r>
            <a:endParaRPr/>
          </a:p>
        </p:txBody>
      </p:sp>
      <p:sp>
        <p:nvSpPr>
          <p:cNvPr id="298" name="Google Shape;298;p17"/>
          <p:cNvSpPr/>
          <p:nvPr/>
        </p:nvSpPr>
        <p:spPr>
          <a:xfrm>
            <a:off x="24210707" y="18304996"/>
            <a:ext cx="19104996" cy="6846757"/>
          </a:xfrm>
          <a:prstGeom prst="roundRect">
            <a:avLst>
              <a:gd fmla="val 16667" name="adj"/>
            </a:avLst>
          </a:prstGeom>
          <a:noFill/>
          <a:ln cap="flat" cmpd="sng" w="63500">
            <a:solidFill>
              <a:srgbClr val="A5B99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04000" lIns="456400" spcFirstLastPara="1" rIns="456400" wrap="square" tIns="2282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CC6E16"/>
              </a:buClr>
              <a:buSzPts val="8800"/>
              <a:buFont typeface="Arial"/>
              <a:buNone/>
            </a:pPr>
            <a:r>
              <a:rPr lang="en-US" sz="88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ALL EMOTIONS </a:t>
            </a:r>
            <a:br>
              <a:rPr lang="en-US" sz="88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88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ARE USEFUL</a:t>
            </a:r>
            <a:endParaRPr/>
          </a:p>
        </p:txBody>
      </p:sp>
      <p:sp>
        <p:nvSpPr>
          <p:cNvPr id="299" name="Google Shape;299;p17"/>
          <p:cNvSpPr/>
          <p:nvPr/>
        </p:nvSpPr>
        <p:spPr>
          <a:xfrm>
            <a:off x="24204079" y="10997293"/>
            <a:ext cx="19104996" cy="6846757"/>
          </a:xfrm>
          <a:prstGeom prst="roundRect">
            <a:avLst>
              <a:gd fmla="val 16667" name="adj"/>
            </a:avLst>
          </a:prstGeom>
          <a:solidFill>
            <a:srgbClr val="F7FDF7"/>
          </a:solidFill>
          <a:ln cap="flat" cmpd="sng" w="101600">
            <a:solidFill>
              <a:srgbClr val="E653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04000" lIns="456400" spcFirstLastPara="1" rIns="456400" wrap="square" tIns="2282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CC6E16"/>
              </a:buClr>
              <a:buSzPts val="8800"/>
              <a:buFont typeface="Arial"/>
              <a:buNone/>
            </a:pPr>
            <a:r>
              <a:rPr lang="en-US" sz="8800">
                <a:solidFill>
                  <a:srgbClr val="E6535B"/>
                </a:solidFill>
                <a:latin typeface="Arial"/>
                <a:ea typeface="Arial"/>
                <a:cs typeface="Arial"/>
                <a:sym typeface="Arial"/>
              </a:rPr>
              <a:t>THE MORE INTENSE </a:t>
            </a:r>
            <a:br>
              <a:rPr lang="en-US" sz="8800">
                <a:solidFill>
                  <a:srgbClr val="E6535B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8800">
                <a:solidFill>
                  <a:srgbClr val="E6535B"/>
                </a:solidFill>
                <a:latin typeface="Arial"/>
                <a:ea typeface="Arial"/>
                <a:cs typeface="Arial"/>
                <a:sym typeface="Arial"/>
              </a:rPr>
              <a:t>AN EMOTION, THE LONGER </a:t>
            </a:r>
            <a:br>
              <a:rPr lang="en-US" sz="8800">
                <a:solidFill>
                  <a:srgbClr val="E6535B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8800">
                <a:solidFill>
                  <a:srgbClr val="E6535B"/>
                </a:solidFill>
                <a:latin typeface="Arial"/>
                <a:ea typeface="Arial"/>
                <a:cs typeface="Arial"/>
                <a:sym typeface="Arial"/>
              </a:rPr>
              <a:t>IT LASTS</a:t>
            </a:r>
            <a:endParaRPr/>
          </a:p>
        </p:txBody>
      </p:sp>
      <p:sp>
        <p:nvSpPr>
          <p:cNvPr id="300" name="Google Shape;300;p17"/>
          <p:cNvSpPr/>
          <p:nvPr/>
        </p:nvSpPr>
        <p:spPr>
          <a:xfrm>
            <a:off x="4662776" y="18298368"/>
            <a:ext cx="19104996" cy="6846757"/>
          </a:xfrm>
          <a:prstGeom prst="roundRect">
            <a:avLst>
              <a:gd fmla="val 16667" name="adj"/>
            </a:avLst>
          </a:prstGeom>
          <a:solidFill>
            <a:srgbClr val="F7FDF7"/>
          </a:solidFill>
          <a:ln cap="flat" cmpd="sng" w="101600">
            <a:solidFill>
              <a:srgbClr val="E653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04000" lIns="456400" spcFirstLastPara="1" rIns="456400" wrap="square" tIns="2282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CC6E16"/>
              </a:buClr>
              <a:buSzPts val="8800"/>
              <a:buFont typeface="Arial"/>
              <a:buNone/>
            </a:pPr>
            <a:r>
              <a:rPr lang="en-US" sz="8800">
                <a:solidFill>
                  <a:srgbClr val="E6535B"/>
                </a:solidFill>
                <a:latin typeface="Arial"/>
                <a:ea typeface="Arial"/>
                <a:cs typeface="Arial"/>
                <a:sym typeface="Arial"/>
              </a:rPr>
              <a:t>WE ALL EXPERIENCE EMOTIONS THE SAME WAY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8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Reflect</a:t>
            </a:r>
            <a:endParaRPr/>
          </a:p>
        </p:txBody>
      </p:sp>
      <p:sp>
        <p:nvSpPr>
          <p:cNvPr id="307" name="Google Shape;307;p18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18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BEYOND GOOD &amp; BAD EMOTIONS</a:t>
            </a:r>
            <a:endParaRPr/>
          </a:p>
        </p:txBody>
      </p:sp>
      <p:sp>
        <p:nvSpPr>
          <p:cNvPr id="309" name="Google Shape;309;p18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310" name="Google Shape;310;p18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p18"/>
          <p:cNvSpPr txBox="1"/>
          <p:nvPr/>
        </p:nvSpPr>
        <p:spPr>
          <a:xfrm>
            <a:off x="11611235" y="13648729"/>
            <a:ext cx="26396004" cy="92043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454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Thinking back over the past 24 hours, what are some of the emotions have you have experienced? </a:t>
            </a:r>
            <a:endParaRPr/>
          </a:p>
          <a:p>
            <a:pPr indent="0" lvl="0" marL="0" marR="0" rtl="0" algn="l">
              <a:lnSpc>
                <a:spcPct val="154545"/>
              </a:lnSpc>
              <a:spcBef>
                <a:spcPts val="4800"/>
              </a:spcBef>
              <a:spcAft>
                <a:spcPts val="0"/>
              </a:spcAft>
              <a:buNone/>
            </a:pPr>
            <a:r>
              <a:rPr lang="en-US" sz="11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How many can you name? </a:t>
            </a:r>
            <a:endParaRPr/>
          </a:p>
        </p:txBody>
      </p:sp>
      <p:sp>
        <p:nvSpPr>
          <p:cNvPr id="312" name="Google Shape;312;p18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3" name="Google Shape;313;p18"/>
          <p:cNvSpPr txBox="1"/>
          <p:nvPr/>
        </p:nvSpPr>
        <p:spPr>
          <a:xfrm>
            <a:off x="6071926" y="10827051"/>
            <a:ext cx="2775516" cy="3083907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9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320" name="Google Shape;320;p19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" name="Google Shape;321;p19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BEYOND GOOD &amp; BAD EMOTIONS</a:t>
            </a:r>
            <a:endParaRPr/>
          </a:p>
        </p:txBody>
      </p:sp>
      <p:sp>
        <p:nvSpPr>
          <p:cNvPr id="322" name="Google Shape;322;p19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323" name="Google Shape;323;p19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" name="Google Shape;324;p19"/>
          <p:cNvSpPr txBox="1"/>
          <p:nvPr/>
        </p:nvSpPr>
        <p:spPr>
          <a:xfrm>
            <a:off x="10537806" y="13809275"/>
            <a:ext cx="30750872" cy="64378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41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“All emotions are positive, in that they provide vital, valuable information about our desires and needs in the moment.”</a:t>
            </a:r>
            <a:endParaRPr/>
          </a:p>
        </p:txBody>
      </p:sp>
      <p:sp>
        <p:nvSpPr>
          <p:cNvPr id="325" name="Google Shape;325;p19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326" name="Google Shape;326;p19"/>
          <p:cNvSpPr/>
          <p:nvPr/>
        </p:nvSpPr>
        <p:spPr>
          <a:xfrm>
            <a:off x="30401580" y="21447075"/>
            <a:ext cx="11179664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Catherine Tardella</a:t>
            </a:r>
            <a:endParaRPr sz="9600">
              <a:solidFill>
                <a:srgbClr val="FFFCF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19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Homework</a:t>
            </a:r>
            <a:endParaRPr/>
          </a:p>
        </p:txBody>
      </p:sp>
      <p:sp>
        <p:nvSpPr>
          <p:cNvPr id="100" name="Google Shape;100;p2"/>
          <p:cNvSpPr txBox="1"/>
          <p:nvPr>
            <p:ph idx="1" type="body"/>
          </p:nvPr>
        </p:nvSpPr>
        <p:spPr>
          <a:xfrm>
            <a:off x="5092065" y="11103724"/>
            <a:ext cx="41161335" cy="9868862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Autofit/>
          </a:bodyPr>
          <a:lstStyle/>
          <a:p>
            <a:pPr indent="-1711516" lvl="0" marL="1711516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Noto Sans Symbols"/>
              <a:buChar char="▪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What went well with your Rooted Routine homework?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20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Noto Sans Symbols"/>
              <a:buChar char="▪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Where did you struggle with your Rooted Routine Homework?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20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Noto Sans Symbols"/>
              <a:buChar char="▪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What have you learned about Rooted Routines?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20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Noto Sans Symbols"/>
              <a:buChar char="▪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How might you improve your Rooted Routine outcomes in </a:t>
            </a:r>
            <a:b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the future?</a:t>
            </a:r>
            <a:endParaRPr/>
          </a:p>
        </p:txBody>
      </p:sp>
      <p:sp>
        <p:nvSpPr>
          <p:cNvPr id="101" name="Google Shape;101;p2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900" u="none" cap="none" strike="noStrike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2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900" u="none" cap="none" strike="noStrike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OUTLINE</a:t>
            </a:r>
            <a:endParaRPr/>
          </a:p>
        </p:txBody>
      </p:sp>
      <p:sp>
        <p:nvSpPr>
          <p:cNvPr id="103" name="Google Shape;103;p2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0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334" name="Google Shape;334;p20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" name="Google Shape;335;p20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BEYOND GOOD &amp; BAD EMOTIONS</a:t>
            </a:r>
            <a:endParaRPr/>
          </a:p>
        </p:txBody>
      </p:sp>
      <p:sp>
        <p:nvSpPr>
          <p:cNvPr id="336" name="Google Shape;336;p20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337" name="Google Shape;337;p20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Google Shape;338;p20"/>
          <p:cNvSpPr txBox="1"/>
          <p:nvPr/>
        </p:nvSpPr>
        <p:spPr>
          <a:xfrm>
            <a:off x="10537806" y="13809275"/>
            <a:ext cx="31524594" cy="64378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41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“The first core truth about positive emotions is that they open our hearts and our minds, making us more receptive and more creative.”</a:t>
            </a:r>
            <a:endParaRPr/>
          </a:p>
        </p:txBody>
      </p:sp>
      <p:sp>
        <p:nvSpPr>
          <p:cNvPr id="339" name="Google Shape;339;p20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340" name="Google Shape;340;p20"/>
          <p:cNvSpPr/>
          <p:nvPr/>
        </p:nvSpPr>
        <p:spPr>
          <a:xfrm>
            <a:off x="23848200" y="21447075"/>
            <a:ext cx="17971586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Professor Barbara Fredrickson</a:t>
            </a:r>
            <a:endParaRPr/>
          </a:p>
        </p:txBody>
      </p:sp>
      <p:sp>
        <p:nvSpPr>
          <p:cNvPr id="341" name="Google Shape;341;p20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21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348" name="Google Shape;348;p21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21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BEYOND GOOD &amp; BAD EMOTIONS</a:t>
            </a:r>
            <a:endParaRPr/>
          </a:p>
        </p:txBody>
      </p:sp>
      <p:sp>
        <p:nvSpPr>
          <p:cNvPr id="350" name="Google Shape;350;p21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351" name="Google Shape;351;p21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" name="Google Shape;352;p21"/>
          <p:cNvSpPr txBox="1"/>
          <p:nvPr/>
        </p:nvSpPr>
        <p:spPr>
          <a:xfrm>
            <a:off x="10537805" y="13350549"/>
            <a:ext cx="32359481" cy="76123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“The benefits of positive emotions don't stop after a few minutes. In fact, the biggest benefit that positive emotions provide is an enhanced ability to build skills and develop resources for use later in life.”</a:t>
            </a:r>
            <a:endParaRPr/>
          </a:p>
        </p:txBody>
      </p:sp>
      <p:sp>
        <p:nvSpPr>
          <p:cNvPr id="353" name="Google Shape;353;p21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354" name="Google Shape;354;p21"/>
          <p:cNvSpPr/>
          <p:nvPr/>
        </p:nvSpPr>
        <p:spPr>
          <a:xfrm>
            <a:off x="23609658" y="22032716"/>
            <a:ext cx="17971586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Professor Barbara Fredrickson</a:t>
            </a:r>
            <a:endParaRPr/>
          </a:p>
        </p:txBody>
      </p:sp>
      <p:sp>
        <p:nvSpPr>
          <p:cNvPr id="355" name="Google Shape;355;p21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22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Positive Emotions</a:t>
            </a:r>
            <a:endParaRPr/>
          </a:p>
        </p:txBody>
      </p:sp>
      <p:sp>
        <p:nvSpPr>
          <p:cNvPr id="362" name="Google Shape;362;p22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" name="Google Shape;363;p22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BEYOND GOOD &amp; BAD EMOTIONS</a:t>
            </a:r>
            <a:endParaRPr/>
          </a:p>
        </p:txBody>
      </p:sp>
      <p:sp>
        <p:nvSpPr>
          <p:cNvPr id="364" name="Google Shape;364;p22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365" name="Google Shape;365;p22"/>
          <p:cNvGrpSpPr/>
          <p:nvPr/>
        </p:nvGrpSpPr>
        <p:grpSpPr>
          <a:xfrm>
            <a:off x="6580173" y="9987062"/>
            <a:ext cx="37963504" cy="16397313"/>
            <a:chOff x="6580173" y="9987062"/>
            <a:chExt cx="37963504" cy="16397313"/>
          </a:xfrm>
        </p:grpSpPr>
        <p:cxnSp>
          <p:nvCxnSpPr>
            <p:cNvPr id="366" name="Google Shape;366;p22"/>
            <p:cNvCxnSpPr/>
            <p:nvPr/>
          </p:nvCxnSpPr>
          <p:spPr>
            <a:xfrm>
              <a:off x="25553604" y="23008341"/>
              <a:ext cx="3096734" cy="2199766"/>
            </a:xfrm>
            <a:prstGeom prst="bentConnector3">
              <a:avLst>
                <a:gd fmla="val 50000" name="adj1"/>
              </a:avLst>
            </a:prstGeom>
            <a:noFill/>
            <a:ln cap="flat" cmpd="sng" w="101600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67" name="Google Shape;367;p22"/>
            <p:cNvCxnSpPr/>
            <p:nvPr/>
          </p:nvCxnSpPr>
          <p:spPr>
            <a:xfrm flipH="1" rot="10800000">
              <a:off x="22473212" y="23033614"/>
              <a:ext cx="3096734" cy="2199766"/>
            </a:xfrm>
            <a:prstGeom prst="bentConnector3">
              <a:avLst>
                <a:gd fmla="val 50000" name="adj1"/>
              </a:avLst>
            </a:prstGeom>
            <a:noFill/>
            <a:ln cap="flat" cmpd="sng" w="101600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68" name="Google Shape;368;p22"/>
            <p:cNvCxnSpPr/>
            <p:nvPr/>
          </p:nvCxnSpPr>
          <p:spPr>
            <a:xfrm flipH="1" rot="10800000">
              <a:off x="25545582" y="11113118"/>
              <a:ext cx="3096734" cy="2199766"/>
            </a:xfrm>
            <a:prstGeom prst="bentConnector3">
              <a:avLst>
                <a:gd fmla="val 50000" name="adj1"/>
              </a:avLst>
            </a:prstGeom>
            <a:noFill/>
            <a:ln cap="flat" cmpd="sng" w="101600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69" name="Google Shape;369;p22"/>
            <p:cNvCxnSpPr>
              <a:stCxn id="370" idx="3"/>
            </p:cNvCxnSpPr>
            <p:nvPr/>
          </p:nvCxnSpPr>
          <p:spPr>
            <a:xfrm>
              <a:off x="22465190" y="11138391"/>
              <a:ext cx="3096600" cy="2199900"/>
            </a:xfrm>
            <a:prstGeom prst="bentConnector3">
              <a:avLst>
                <a:gd fmla="val 50000" name="adj1"/>
              </a:avLst>
            </a:prstGeom>
            <a:noFill/>
            <a:ln cap="flat" cmpd="sng" w="101600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1" name="Google Shape;371;p22"/>
            <p:cNvCxnSpPr/>
            <p:nvPr/>
          </p:nvCxnSpPr>
          <p:spPr>
            <a:xfrm>
              <a:off x="16756506" y="21832912"/>
              <a:ext cx="5667485" cy="0"/>
            </a:xfrm>
            <a:prstGeom prst="straightConnector1">
              <a:avLst/>
            </a:prstGeom>
            <a:noFill/>
            <a:ln cap="flat" cmpd="sng" w="101600">
              <a:solidFill>
                <a:srgbClr val="A5B99B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2" name="Google Shape;372;p22"/>
            <p:cNvCxnSpPr/>
            <p:nvPr/>
          </p:nvCxnSpPr>
          <p:spPr>
            <a:xfrm>
              <a:off x="29010145" y="21864962"/>
              <a:ext cx="5667485" cy="0"/>
            </a:xfrm>
            <a:prstGeom prst="straightConnector1">
              <a:avLst/>
            </a:prstGeom>
            <a:noFill/>
            <a:ln cap="flat" cmpd="sng" w="101600">
              <a:solidFill>
                <a:srgbClr val="A5B99B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3" name="Google Shape;373;p22"/>
            <p:cNvCxnSpPr/>
            <p:nvPr/>
          </p:nvCxnSpPr>
          <p:spPr>
            <a:xfrm>
              <a:off x="28389344" y="14489486"/>
              <a:ext cx="5667485" cy="0"/>
            </a:xfrm>
            <a:prstGeom prst="straightConnector1">
              <a:avLst/>
            </a:prstGeom>
            <a:noFill/>
            <a:ln cap="flat" cmpd="sng" w="101600">
              <a:solidFill>
                <a:srgbClr val="A5B99B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4" name="Google Shape;374;p22"/>
            <p:cNvCxnSpPr/>
            <p:nvPr/>
          </p:nvCxnSpPr>
          <p:spPr>
            <a:xfrm>
              <a:off x="16699258" y="14533547"/>
              <a:ext cx="5639410" cy="0"/>
            </a:xfrm>
            <a:prstGeom prst="straightConnector1">
              <a:avLst/>
            </a:prstGeom>
            <a:noFill/>
            <a:ln cap="flat" cmpd="sng" w="101600">
              <a:solidFill>
                <a:srgbClr val="A5B99B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5" name="Google Shape;375;p22"/>
            <p:cNvCxnSpPr/>
            <p:nvPr/>
          </p:nvCxnSpPr>
          <p:spPr>
            <a:xfrm>
              <a:off x="30466797" y="18167650"/>
              <a:ext cx="5667485" cy="0"/>
            </a:xfrm>
            <a:prstGeom prst="straightConnector1">
              <a:avLst/>
            </a:prstGeom>
            <a:noFill/>
            <a:ln cap="flat" cmpd="sng" w="101600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6" name="Google Shape;376;p22"/>
            <p:cNvCxnSpPr/>
            <p:nvPr/>
          </p:nvCxnSpPr>
          <p:spPr>
            <a:xfrm>
              <a:off x="14989567" y="18131535"/>
              <a:ext cx="5639410" cy="0"/>
            </a:xfrm>
            <a:prstGeom prst="straightConnector1">
              <a:avLst/>
            </a:prstGeom>
            <a:noFill/>
            <a:ln cap="flat" cmpd="sng" w="101600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77" name="Google Shape;377;p22"/>
            <p:cNvSpPr/>
            <p:nvPr/>
          </p:nvSpPr>
          <p:spPr>
            <a:xfrm>
              <a:off x="19937959" y="12560027"/>
              <a:ext cx="11215246" cy="11215246"/>
            </a:xfrm>
            <a:prstGeom prst="ellipse">
              <a:avLst/>
            </a:prstGeom>
            <a:solidFill>
              <a:srgbClr val="ECBA2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8" name="Google Shape;378;p22"/>
            <p:cNvSpPr txBox="1"/>
            <p:nvPr/>
          </p:nvSpPr>
          <p:spPr>
            <a:xfrm>
              <a:off x="20628977" y="15531276"/>
              <a:ext cx="9865895" cy="540147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500">
                  <a:solidFill>
                    <a:srgbClr val="F7FDF7"/>
                  </a:solidFill>
                  <a:latin typeface="Arial"/>
                  <a:ea typeface="Arial"/>
                  <a:cs typeface="Arial"/>
                  <a:sym typeface="Arial"/>
                </a:rPr>
                <a:t>Common </a:t>
              </a:r>
              <a:br>
                <a:rPr lang="en-US" sz="11500">
                  <a:solidFill>
                    <a:srgbClr val="F7FDF7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11500">
                  <a:solidFill>
                    <a:srgbClr val="F7FDF7"/>
                  </a:solidFill>
                  <a:latin typeface="Arial"/>
                  <a:ea typeface="Arial"/>
                  <a:cs typeface="Arial"/>
                  <a:sym typeface="Arial"/>
                </a:rPr>
                <a:t>Positive </a:t>
              </a:r>
              <a:br>
                <a:rPr lang="en-US" sz="11500">
                  <a:solidFill>
                    <a:srgbClr val="F7FDF7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11500">
                  <a:solidFill>
                    <a:srgbClr val="F7FDF7"/>
                  </a:solidFill>
                  <a:latin typeface="Arial"/>
                  <a:ea typeface="Arial"/>
                  <a:cs typeface="Arial"/>
                  <a:sym typeface="Arial"/>
                </a:rPr>
                <a:t>Emotions</a:t>
              </a:r>
              <a:endParaRPr sz="16600">
                <a:solidFill>
                  <a:srgbClr val="F7FDF7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9" name="Google Shape;379;p22"/>
            <p:cNvSpPr/>
            <p:nvPr/>
          </p:nvSpPr>
          <p:spPr>
            <a:xfrm>
              <a:off x="6580173" y="16838298"/>
              <a:ext cx="8409395" cy="2302658"/>
            </a:xfrm>
            <a:prstGeom prst="roundRect">
              <a:avLst>
                <a:gd fmla="val 16667" name="adj"/>
              </a:avLst>
            </a:prstGeom>
            <a:solidFill>
              <a:srgbClr val="F7FDF7"/>
            </a:solidFill>
            <a:ln cap="rnd" cmpd="sng" w="73025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360000" lIns="91425" spcFirstLastPara="1" rIns="91425" wrap="square" tIns="3600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8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Amusement</a:t>
              </a:r>
              <a:endParaRPr sz="8800">
                <a:solidFill>
                  <a:srgbClr val="4750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0" name="Google Shape;380;p22"/>
            <p:cNvSpPr/>
            <p:nvPr/>
          </p:nvSpPr>
          <p:spPr>
            <a:xfrm>
              <a:off x="36134282" y="16838298"/>
              <a:ext cx="8409395" cy="2302658"/>
            </a:xfrm>
            <a:prstGeom prst="roundRect">
              <a:avLst>
                <a:gd fmla="val 16667" name="adj"/>
              </a:avLst>
            </a:prstGeom>
            <a:solidFill>
              <a:srgbClr val="F7FDF7"/>
            </a:solidFill>
            <a:ln cap="rnd" cmpd="sng" w="73025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360000" lIns="91425" spcFirstLastPara="1" rIns="91425" wrap="square" tIns="3600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8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Gratitude</a:t>
              </a:r>
              <a:endParaRPr sz="8800">
                <a:solidFill>
                  <a:srgbClr val="4750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1" name="Google Shape;381;p22"/>
            <p:cNvSpPr/>
            <p:nvPr/>
          </p:nvSpPr>
          <p:spPr>
            <a:xfrm>
              <a:off x="8657626" y="13338157"/>
              <a:ext cx="8409395" cy="2302658"/>
            </a:xfrm>
            <a:prstGeom prst="roundRect">
              <a:avLst>
                <a:gd fmla="val 16667" name="adj"/>
              </a:avLst>
            </a:prstGeom>
            <a:solidFill>
              <a:srgbClr val="A5B99B"/>
            </a:solidFill>
            <a:ln cap="rnd" cmpd="sng" w="73025">
              <a:solidFill>
                <a:srgbClr val="A5B99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360000" lIns="91425" spcFirstLastPara="1" rIns="91425" wrap="square" tIns="3600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8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Hope</a:t>
              </a:r>
              <a:endParaRPr sz="8800">
                <a:solidFill>
                  <a:srgbClr val="4750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" name="Google Shape;370;p22"/>
            <p:cNvSpPr/>
            <p:nvPr/>
          </p:nvSpPr>
          <p:spPr>
            <a:xfrm>
              <a:off x="14055795" y="9987062"/>
              <a:ext cx="8409395" cy="2302658"/>
            </a:xfrm>
            <a:prstGeom prst="roundRect">
              <a:avLst>
                <a:gd fmla="val 16667" name="adj"/>
              </a:avLst>
            </a:prstGeom>
            <a:solidFill>
              <a:srgbClr val="F7FDF7"/>
            </a:solidFill>
            <a:ln cap="rnd" cmpd="sng" w="73025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360000" lIns="91425" spcFirstLastPara="1" rIns="91425" wrap="square" tIns="3600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8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Pride</a:t>
              </a:r>
              <a:endParaRPr sz="8800">
                <a:solidFill>
                  <a:srgbClr val="4750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2" name="Google Shape;382;p22"/>
            <p:cNvSpPr/>
            <p:nvPr/>
          </p:nvSpPr>
          <p:spPr>
            <a:xfrm>
              <a:off x="34056829" y="13338157"/>
              <a:ext cx="8409395" cy="2302658"/>
            </a:xfrm>
            <a:prstGeom prst="roundRect">
              <a:avLst>
                <a:gd fmla="val 16667" name="adj"/>
              </a:avLst>
            </a:prstGeom>
            <a:solidFill>
              <a:srgbClr val="A5B99B"/>
            </a:solidFill>
            <a:ln cap="rnd" cmpd="sng" w="73025">
              <a:solidFill>
                <a:srgbClr val="A5B99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360000" lIns="91425" spcFirstLastPara="1" rIns="91425" wrap="square" tIns="3600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8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Interest</a:t>
              </a:r>
              <a:endParaRPr sz="8800">
                <a:solidFill>
                  <a:srgbClr val="4750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" name="Google Shape;383;p22"/>
            <p:cNvSpPr/>
            <p:nvPr/>
          </p:nvSpPr>
          <p:spPr>
            <a:xfrm>
              <a:off x="28658662" y="9987062"/>
              <a:ext cx="8409395" cy="2302658"/>
            </a:xfrm>
            <a:prstGeom prst="roundRect">
              <a:avLst>
                <a:gd fmla="val 16667" name="adj"/>
              </a:avLst>
            </a:prstGeom>
            <a:solidFill>
              <a:srgbClr val="F7FDF7"/>
            </a:solidFill>
            <a:ln cap="rnd" cmpd="sng" w="73025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360000" lIns="91425" spcFirstLastPara="1" rIns="91425" wrap="square" tIns="3600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8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Awe</a:t>
              </a:r>
              <a:endParaRPr sz="8800">
                <a:solidFill>
                  <a:srgbClr val="4750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" name="Google Shape;384;p22"/>
            <p:cNvSpPr/>
            <p:nvPr/>
          </p:nvSpPr>
          <p:spPr>
            <a:xfrm>
              <a:off x="34056829" y="20585331"/>
              <a:ext cx="8409395" cy="2302658"/>
            </a:xfrm>
            <a:prstGeom prst="roundRect">
              <a:avLst>
                <a:gd fmla="val 16667" name="adj"/>
              </a:avLst>
            </a:prstGeom>
            <a:solidFill>
              <a:srgbClr val="A5B99B"/>
            </a:solidFill>
            <a:ln cap="rnd" cmpd="sng" w="73025">
              <a:solidFill>
                <a:srgbClr val="A5B99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360000" lIns="91425" spcFirstLastPara="1" rIns="91425" wrap="square" tIns="3600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8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Joy</a:t>
              </a:r>
              <a:endParaRPr sz="8800">
                <a:solidFill>
                  <a:srgbClr val="4750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" name="Google Shape;385;p22"/>
            <p:cNvSpPr/>
            <p:nvPr/>
          </p:nvSpPr>
          <p:spPr>
            <a:xfrm>
              <a:off x="8657625" y="20585331"/>
              <a:ext cx="8409395" cy="2302658"/>
            </a:xfrm>
            <a:prstGeom prst="roundRect">
              <a:avLst>
                <a:gd fmla="val 16667" name="adj"/>
              </a:avLst>
            </a:prstGeom>
            <a:solidFill>
              <a:srgbClr val="A5B99B"/>
            </a:solidFill>
            <a:ln cap="rnd" cmpd="sng" w="73025">
              <a:solidFill>
                <a:srgbClr val="A5B99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360000" lIns="91425" spcFirstLastPara="1" rIns="91425" wrap="square" tIns="3600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8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Serenity</a:t>
              </a:r>
              <a:endParaRPr sz="8800">
                <a:solidFill>
                  <a:srgbClr val="4750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6" name="Google Shape;386;p22"/>
            <p:cNvSpPr/>
            <p:nvPr/>
          </p:nvSpPr>
          <p:spPr>
            <a:xfrm>
              <a:off x="28696262" y="24081717"/>
              <a:ext cx="8409395" cy="2302658"/>
            </a:xfrm>
            <a:prstGeom prst="roundRect">
              <a:avLst>
                <a:gd fmla="val 16667" name="adj"/>
              </a:avLst>
            </a:prstGeom>
            <a:solidFill>
              <a:srgbClr val="F7FDF7"/>
            </a:solidFill>
            <a:ln cap="rnd" cmpd="sng" w="73025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360000" lIns="91425" spcFirstLastPara="1" rIns="91425" wrap="square" tIns="3600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8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Inspiration</a:t>
              </a:r>
              <a:endParaRPr sz="8800">
                <a:solidFill>
                  <a:srgbClr val="4750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7" name="Google Shape;387;p22"/>
            <p:cNvSpPr/>
            <p:nvPr/>
          </p:nvSpPr>
          <p:spPr>
            <a:xfrm>
              <a:off x="14055795" y="24081717"/>
              <a:ext cx="8409395" cy="2302658"/>
            </a:xfrm>
            <a:prstGeom prst="roundRect">
              <a:avLst>
                <a:gd fmla="val 16667" name="adj"/>
              </a:avLst>
            </a:prstGeom>
            <a:solidFill>
              <a:srgbClr val="F7FDF7"/>
            </a:solidFill>
            <a:ln cap="rnd" cmpd="sng" w="73025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360000" lIns="91425" spcFirstLastPara="1" rIns="91425" wrap="square" tIns="3600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8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Love</a:t>
              </a:r>
              <a:endParaRPr sz="8800">
                <a:solidFill>
                  <a:srgbClr val="4750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23"/>
          <p:cNvSpPr txBox="1"/>
          <p:nvPr>
            <p:ph type="title"/>
          </p:nvPr>
        </p:nvSpPr>
        <p:spPr>
          <a:xfrm>
            <a:off x="4246751" y="4208411"/>
            <a:ext cx="22196616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Positive Emotions</a:t>
            </a:r>
            <a:endParaRPr/>
          </a:p>
        </p:txBody>
      </p:sp>
      <p:sp>
        <p:nvSpPr>
          <p:cNvPr id="394" name="Google Shape;394;p23"/>
          <p:cNvSpPr txBox="1"/>
          <p:nvPr>
            <p:ph idx="1" type="body"/>
          </p:nvPr>
        </p:nvSpPr>
        <p:spPr>
          <a:xfrm>
            <a:off x="4669404" y="10626643"/>
            <a:ext cx="20414772" cy="9868862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8000"/>
              <a:buNone/>
            </a:pPr>
            <a:r>
              <a:rPr lang="en-US" sz="8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Positive emotions “broaden and build” our brains’ responses to opportunities and challenges by: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1600"/>
              </a:spcBef>
              <a:spcAft>
                <a:spcPts val="0"/>
              </a:spcAft>
              <a:buClr>
                <a:srgbClr val="475043"/>
              </a:buClr>
              <a:buSzPts val="8000"/>
              <a:buFont typeface="Noto Sans Symbols"/>
              <a:buChar char="▪"/>
            </a:pPr>
            <a:r>
              <a:rPr lang="en-US" sz="8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Expanding the behaviors we might try.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1600"/>
              </a:spcBef>
              <a:spcAft>
                <a:spcPts val="0"/>
              </a:spcAft>
              <a:buClr>
                <a:srgbClr val="475043"/>
              </a:buClr>
              <a:buSzPts val="8000"/>
              <a:buFont typeface="Noto Sans Symbols"/>
              <a:buChar char="▪"/>
            </a:pPr>
            <a:r>
              <a:rPr lang="en-US" sz="8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Which lead us to discover new things.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1600"/>
              </a:spcBef>
              <a:spcAft>
                <a:spcPts val="0"/>
              </a:spcAft>
              <a:buClr>
                <a:srgbClr val="475043"/>
              </a:buClr>
              <a:buSzPts val="8000"/>
              <a:buFont typeface="Noto Sans Symbols"/>
              <a:buChar char="▪"/>
            </a:pPr>
            <a:r>
              <a:rPr lang="en-US" sz="8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Which help us develop new skills or social connections.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1600"/>
              </a:spcBef>
              <a:spcAft>
                <a:spcPts val="0"/>
              </a:spcAft>
              <a:buClr>
                <a:srgbClr val="475043"/>
              </a:buClr>
              <a:buSzPts val="8000"/>
              <a:buFont typeface="Noto Sans Symbols"/>
              <a:buChar char="▪"/>
            </a:pPr>
            <a:r>
              <a:rPr lang="en-US" sz="8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Which can prime us to be more prone to positive emotions in the future… etc.</a:t>
            </a:r>
            <a:endParaRPr/>
          </a:p>
        </p:txBody>
      </p:sp>
      <p:sp>
        <p:nvSpPr>
          <p:cNvPr id="395" name="Google Shape;395;p23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Google Shape;396;p23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BEYOND GOOD &amp; BAD EMOTIONS</a:t>
            </a:r>
            <a:endParaRPr/>
          </a:p>
        </p:txBody>
      </p:sp>
      <p:sp>
        <p:nvSpPr>
          <p:cNvPr id="397" name="Google Shape;397;p23"/>
          <p:cNvSpPr txBox="1"/>
          <p:nvPr>
            <p:ph idx="12" type="sldNum"/>
          </p:nvPr>
        </p:nvSpPr>
        <p:spPr>
          <a:xfrm>
            <a:off x="36638761" y="26605878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398" name="Google Shape;398;p23"/>
          <p:cNvGrpSpPr/>
          <p:nvPr/>
        </p:nvGrpSpPr>
        <p:grpSpPr>
          <a:xfrm>
            <a:off x="25298155" y="5722840"/>
            <a:ext cx="26364036" cy="19988364"/>
            <a:chOff x="25586911" y="5722840"/>
            <a:chExt cx="26364036" cy="19988364"/>
          </a:xfrm>
        </p:grpSpPr>
        <p:pic>
          <p:nvPicPr>
            <p:cNvPr id="399" name="Google Shape;399;p2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1474606" y="8410942"/>
              <a:ext cx="15086565" cy="150865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00" name="Google Shape;400;p23"/>
            <p:cNvSpPr txBox="1"/>
            <p:nvPr/>
          </p:nvSpPr>
          <p:spPr>
            <a:xfrm>
              <a:off x="25586911" y="5722840"/>
              <a:ext cx="12784388" cy="258532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66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Positive emotions</a:t>
              </a:r>
              <a:br>
                <a:rPr b="1" lang="en-US" sz="80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48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Love, joy, new thoughts </a:t>
              </a:r>
              <a:br>
                <a:rPr lang="en-US" sz="48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48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&amp; experiences</a:t>
              </a:r>
              <a:endParaRPr sz="8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1" name="Google Shape;401;p23"/>
            <p:cNvSpPr txBox="1"/>
            <p:nvPr/>
          </p:nvSpPr>
          <p:spPr>
            <a:xfrm>
              <a:off x="39166559" y="5730862"/>
              <a:ext cx="12784388" cy="184665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66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Discoveries</a:t>
              </a:r>
              <a:br>
                <a:rPr b="1" lang="en-US" sz="80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48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New ideas &amp; friendships</a:t>
              </a:r>
              <a:endParaRPr sz="8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2" name="Google Shape;402;p23"/>
            <p:cNvSpPr txBox="1"/>
            <p:nvPr/>
          </p:nvSpPr>
          <p:spPr>
            <a:xfrm>
              <a:off x="39061352" y="23856523"/>
              <a:ext cx="12784388" cy="184665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66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Development</a:t>
              </a:r>
              <a:br>
                <a:rPr b="1" lang="en-US" sz="80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48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Physical, mental &amp; social</a:t>
              </a:r>
              <a:endParaRPr sz="8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" name="Google Shape;403;p23"/>
            <p:cNvSpPr txBox="1"/>
            <p:nvPr/>
          </p:nvSpPr>
          <p:spPr>
            <a:xfrm>
              <a:off x="25923793" y="23864545"/>
              <a:ext cx="12784388" cy="184665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66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Positive outlook</a:t>
              </a:r>
              <a:br>
                <a:rPr b="1" lang="en-US" sz="80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48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On ourselves &amp; the world</a:t>
              </a:r>
              <a:endParaRPr sz="8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" name="Google Shape;404;p23"/>
            <p:cNvSpPr txBox="1"/>
            <p:nvPr/>
          </p:nvSpPr>
          <p:spPr>
            <a:xfrm>
              <a:off x="28790541" y="15502414"/>
              <a:ext cx="5560633" cy="1412622"/>
            </a:xfrm>
            <a:prstGeom prst="rect">
              <a:avLst/>
            </a:prstGeom>
            <a:solidFill>
              <a:srgbClr val="F7FDF7"/>
            </a:solidFill>
            <a:ln>
              <a:noFill/>
            </a:ln>
          </p:spPr>
          <p:txBody>
            <a:bodyPr anchorCtr="0" anchor="t" bIns="288000" lIns="91425" spcFirstLastPara="1" rIns="91425" wrap="square" tIns="2880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54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Leads to</a:t>
              </a:r>
              <a:endParaRPr sz="5400">
                <a:solidFill>
                  <a:srgbClr val="4750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" name="Google Shape;405;p23"/>
            <p:cNvSpPr txBox="1"/>
            <p:nvPr/>
          </p:nvSpPr>
          <p:spPr>
            <a:xfrm>
              <a:off x="43637012" y="14780523"/>
              <a:ext cx="5560633" cy="1412622"/>
            </a:xfrm>
            <a:prstGeom prst="rect">
              <a:avLst/>
            </a:prstGeom>
            <a:solidFill>
              <a:srgbClr val="F7FDF7"/>
            </a:solidFill>
            <a:ln>
              <a:noFill/>
            </a:ln>
          </p:spPr>
          <p:txBody>
            <a:bodyPr anchorCtr="0" anchor="t" bIns="288000" lIns="91425" spcFirstLastPara="1" rIns="91425" wrap="square" tIns="2880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54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Leads to</a:t>
              </a:r>
              <a:endParaRPr sz="5400">
                <a:solidFill>
                  <a:srgbClr val="4750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" name="Google Shape;406;p23"/>
            <p:cNvSpPr txBox="1"/>
            <p:nvPr/>
          </p:nvSpPr>
          <p:spPr>
            <a:xfrm>
              <a:off x="36526134" y="7858439"/>
              <a:ext cx="4347201" cy="1412622"/>
            </a:xfrm>
            <a:prstGeom prst="rect">
              <a:avLst/>
            </a:prstGeom>
            <a:solidFill>
              <a:srgbClr val="F7FDF7"/>
            </a:solidFill>
            <a:ln>
              <a:noFill/>
            </a:ln>
          </p:spPr>
          <p:txBody>
            <a:bodyPr anchorCtr="0" anchor="t" bIns="288000" lIns="91425" spcFirstLastPara="1" rIns="91425" wrap="square" tIns="2880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54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Leads to</a:t>
              </a:r>
              <a:endParaRPr sz="5400">
                <a:solidFill>
                  <a:srgbClr val="4750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" name="Google Shape;407;p23"/>
            <p:cNvSpPr txBox="1"/>
            <p:nvPr/>
          </p:nvSpPr>
          <p:spPr>
            <a:xfrm>
              <a:off x="37323432" y="22650738"/>
              <a:ext cx="4347201" cy="1412622"/>
            </a:xfrm>
            <a:prstGeom prst="rect">
              <a:avLst/>
            </a:prstGeom>
            <a:solidFill>
              <a:srgbClr val="F7FDF7"/>
            </a:solidFill>
            <a:ln>
              <a:noFill/>
            </a:ln>
          </p:spPr>
          <p:txBody>
            <a:bodyPr anchorCtr="0" anchor="t" bIns="288000" lIns="91425" spcFirstLastPara="1" rIns="91425" wrap="square" tIns="2880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54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Leads to</a:t>
              </a:r>
              <a:endParaRPr sz="5400">
                <a:solidFill>
                  <a:srgbClr val="4750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" name="Google Shape;408;p23"/>
            <p:cNvSpPr txBox="1"/>
            <p:nvPr/>
          </p:nvSpPr>
          <p:spPr>
            <a:xfrm>
              <a:off x="32625694" y="17039693"/>
              <a:ext cx="12784388" cy="19389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6000">
                  <a:solidFill>
                    <a:srgbClr val="F7FDF7"/>
                  </a:solidFill>
                  <a:latin typeface="Arial"/>
                  <a:ea typeface="Arial"/>
                  <a:cs typeface="Arial"/>
                  <a:sym typeface="Arial"/>
                </a:rPr>
                <a:t>The broaden and </a:t>
              </a:r>
              <a:br>
                <a:rPr b="1" lang="en-US" sz="6000">
                  <a:solidFill>
                    <a:srgbClr val="F7FDF7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lang="en-US" sz="6000">
                  <a:solidFill>
                    <a:srgbClr val="F7FDF7"/>
                  </a:solidFill>
                  <a:latin typeface="Arial"/>
                  <a:ea typeface="Arial"/>
                  <a:cs typeface="Arial"/>
                  <a:sym typeface="Arial"/>
                </a:rPr>
                <a:t>build theory</a:t>
              </a:r>
              <a:endParaRPr sz="7200">
                <a:solidFill>
                  <a:srgbClr val="F7FDF7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A black and white smiley face&#10;&#10;Description automatically generated" id="409" name="Google Shape;409;p2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2042700" y="9144328"/>
              <a:ext cx="3139319" cy="31393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0" name="Google Shape;410;p2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3063473" y="9158984"/>
              <a:ext cx="3139319" cy="31393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1" name="Google Shape;411;p2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2010043" y="19551963"/>
              <a:ext cx="3139319" cy="31393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2" name="Google Shape;412;p23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42965502" y="19566619"/>
              <a:ext cx="3139319" cy="31393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3" name="Google Shape;413;p23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36950149" y="12650100"/>
              <a:ext cx="4222405" cy="422240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24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420" name="Google Shape;420;p2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1" name="Google Shape;421;p24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BEYOND GOOD &amp; BAD EMOTIONS</a:t>
            </a:r>
            <a:endParaRPr/>
          </a:p>
        </p:txBody>
      </p:sp>
      <p:sp>
        <p:nvSpPr>
          <p:cNvPr id="422" name="Google Shape;422;p24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423" name="Google Shape;423;p24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4" name="Google Shape;424;p24"/>
          <p:cNvSpPr txBox="1"/>
          <p:nvPr/>
        </p:nvSpPr>
        <p:spPr>
          <a:xfrm>
            <a:off x="10537806" y="13809275"/>
            <a:ext cx="31524594" cy="64378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41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“Positive emotions alone are not enough. Anger makes us creative, selfishness makes us brave, and guilt is a powerful motivator.”</a:t>
            </a:r>
            <a:endParaRPr/>
          </a:p>
        </p:txBody>
      </p:sp>
      <p:sp>
        <p:nvSpPr>
          <p:cNvPr id="425" name="Google Shape;425;p24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426" name="Google Shape;426;p24"/>
          <p:cNvSpPr/>
          <p:nvPr/>
        </p:nvSpPr>
        <p:spPr>
          <a:xfrm>
            <a:off x="27432000" y="21447075"/>
            <a:ext cx="14387786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Dr. Todd Kashdan</a:t>
            </a:r>
            <a:endParaRPr sz="9600">
              <a:solidFill>
                <a:srgbClr val="FFFCF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p24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25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434" name="Google Shape;434;p25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5" name="Google Shape;435;p2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BEYOND GOOD &amp; BAD EMOTIONS</a:t>
            </a:r>
            <a:endParaRPr/>
          </a:p>
        </p:txBody>
      </p:sp>
      <p:sp>
        <p:nvSpPr>
          <p:cNvPr id="436" name="Google Shape;436;p25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437" name="Google Shape;437;p25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8" name="Google Shape;438;p25"/>
          <p:cNvSpPr txBox="1"/>
          <p:nvPr/>
        </p:nvSpPr>
        <p:spPr>
          <a:xfrm>
            <a:off x="10537805" y="13350549"/>
            <a:ext cx="32359481" cy="76123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“Those who can identify the full spectrum of emotion—knowing, for example, how sadness differs from boredom, pity, or regret—do much better at managing the ups and downs of life.”</a:t>
            </a:r>
            <a:endParaRPr/>
          </a:p>
        </p:txBody>
      </p:sp>
      <p:sp>
        <p:nvSpPr>
          <p:cNvPr id="439" name="Google Shape;439;p25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440" name="Google Shape;440;p25"/>
          <p:cNvSpPr/>
          <p:nvPr/>
        </p:nvSpPr>
        <p:spPr>
          <a:xfrm>
            <a:off x="31476170" y="22032716"/>
            <a:ext cx="10105074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Dr. Susan David</a:t>
            </a:r>
            <a:endParaRPr/>
          </a:p>
        </p:txBody>
      </p:sp>
      <p:sp>
        <p:nvSpPr>
          <p:cNvPr id="441" name="Google Shape;441;p25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26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Emotions Wheel</a:t>
            </a:r>
            <a:endParaRPr/>
          </a:p>
        </p:txBody>
      </p:sp>
      <p:sp>
        <p:nvSpPr>
          <p:cNvPr id="448" name="Google Shape;448;p26"/>
          <p:cNvSpPr txBox="1"/>
          <p:nvPr>
            <p:ph idx="1" type="body"/>
          </p:nvPr>
        </p:nvSpPr>
        <p:spPr>
          <a:xfrm>
            <a:off x="4669404" y="10626643"/>
            <a:ext cx="20414772" cy="9868862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Autofit/>
          </a:bodyPr>
          <a:lstStyle/>
          <a:p>
            <a:pPr indent="-1711516" lvl="0" marL="1711516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Noto Sans Symbols"/>
              <a:buChar char="▪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How many of these emotions could you name unprompted?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20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Noto Sans Symbols"/>
              <a:buChar char="▪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What effect might this have on your thoughts, behaviors, actions, etc.?</a:t>
            </a:r>
            <a:endParaRPr/>
          </a:p>
        </p:txBody>
      </p:sp>
      <p:sp>
        <p:nvSpPr>
          <p:cNvPr id="449" name="Google Shape;449;p26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Google Shape;450;p26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BEYOND GOOD &amp; BAD EMOTIONS</a:t>
            </a:r>
            <a:endParaRPr/>
          </a:p>
        </p:txBody>
      </p:sp>
      <p:sp>
        <p:nvSpPr>
          <p:cNvPr id="451" name="Google Shape;451;p26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52" name="Google Shape;452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414889" y="4858493"/>
            <a:ext cx="20039557" cy="20039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27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459" name="Google Shape;459;p27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0" name="Google Shape;460;p27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BEYOND GOOD &amp; BAD EMOTIONS</a:t>
            </a:r>
            <a:endParaRPr/>
          </a:p>
        </p:txBody>
      </p:sp>
      <p:sp>
        <p:nvSpPr>
          <p:cNvPr id="461" name="Google Shape;461;p27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462" name="Google Shape;462;p27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3" name="Google Shape;463;p27"/>
          <p:cNvSpPr txBox="1"/>
          <p:nvPr/>
        </p:nvSpPr>
        <p:spPr>
          <a:xfrm>
            <a:off x="10537806" y="14352109"/>
            <a:ext cx="30750872" cy="4482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“The next time you’re upset, as yourself: What the func?”</a:t>
            </a:r>
            <a:endParaRPr/>
          </a:p>
        </p:txBody>
      </p:sp>
      <p:sp>
        <p:nvSpPr>
          <p:cNvPr id="464" name="Google Shape;464;p27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465" name="Google Shape;465;p27"/>
          <p:cNvSpPr/>
          <p:nvPr/>
        </p:nvSpPr>
        <p:spPr>
          <a:xfrm>
            <a:off x="31476170" y="20515850"/>
            <a:ext cx="10105074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Dr. Susan David</a:t>
            </a:r>
            <a:endParaRPr/>
          </a:p>
        </p:txBody>
      </p:sp>
      <p:sp>
        <p:nvSpPr>
          <p:cNvPr id="466" name="Google Shape;466;p27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28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Reflect</a:t>
            </a:r>
            <a:endParaRPr/>
          </a:p>
        </p:txBody>
      </p:sp>
      <p:sp>
        <p:nvSpPr>
          <p:cNvPr id="473" name="Google Shape;473;p28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4" name="Google Shape;474;p28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BEYOND GOOD &amp; BAD EMOTIONS</a:t>
            </a:r>
            <a:endParaRPr/>
          </a:p>
        </p:txBody>
      </p:sp>
      <p:sp>
        <p:nvSpPr>
          <p:cNvPr id="475" name="Google Shape;475;p28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476" name="Google Shape;476;p28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7" name="Google Shape;477;p28"/>
          <p:cNvSpPr txBox="1"/>
          <p:nvPr/>
        </p:nvSpPr>
        <p:spPr>
          <a:xfrm>
            <a:off x="10513745" y="13118728"/>
            <a:ext cx="31320055" cy="10354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What is an uncomfortable emotion you’ve felt in the past week? Rather than seeking to avoid this sensation, ask yourself instead:</a:t>
            </a:r>
            <a:endParaRPr/>
          </a:p>
          <a:p>
            <a:pPr indent="-1143000" lvl="0" marL="1143000" marR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ECBA2B"/>
              </a:buClr>
              <a:buSzPts val="9000"/>
              <a:buFont typeface="Noto Sans Symbols"/>
              <a:buChar char="▪"/>
            </a:pPr>
            <a:r>
              <a:rPr lang="en-US" sz="1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What function might this emotion serve? </a:t>
            </a:r>
            <a:endParaRPr/>
          </a:p>
          <a:p>
            <a:pPr indent="-1143000" lvl="0" marL="1143000" marR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ECBA2B"/>
              </a:buClr>
              <a:buSzPts val="9000"/>
              <a:buFont typeface="Noto Sans Symbols"/>
              <a:buChar char="▪"/>
            </a:pPr>
            <a:r>
              <a:rPr lang="en-US" sz="1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What is this feeling trying to tell me?</a:t>
            </a:r>
            <a:endParaRPr/>
          </a:p>
        </p:txBody>
      </p:sp>
      <p:sp>
        <p:nvSpPr>
          <p:cNvPr id="478" name="Google Shape;478;p28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79" name="Google Shape;479;p28"/>
          <p:cNvSpPr txBox="1"/>
          <p:nvPr/>
        </p:nvSpPr>
        <p:spPr>
          <a:xfrm>
            <a:off x="6071926" y="10827051"/>
            <a:ext cx="2775516" cy="3083907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75043"/>
        </a:solidFill>
      </p:bgPr>
    </p:bg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29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5" name="Google Shape;485;p29"/>
          <p:cNvSpPr txBox="1"/>
          <p:nvPr/>
        </p:nvSpPr>
        <p:spPr>
          <a:xfrm>
            <a:off x="8102171" y="4652523"/>
            <a:ext cx="5338039" cy="10854041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00">
                <a:solidFill>
                  <a:srgbClr val="ECBA2B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/>
          </a:p>
        </p:txBody>
      </p:sp>
      <p:sp>
        <p:nvSpPr>
          <p:cNvPr id="486" name="Google Shape;486;p29"/>
          <p:cNvSpPr txBox="1"/>
          <p:nvPr/>
        </p:nvSpPr>
        <p:spPr>
          <a:xfrm>
            <a:off x="8102171" y="15991189"/>
            <a:ext cx="35941964" cy="2805684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7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Emotions: Data, Not Directives</a:t>
            </a:r>
            <a:endParaRPr/>
          </a:p>
        </p:txBody>
      </p:sp>
      <p:sp>
        <p:nvSpPr>
          <p:cNvPr id="487" name="Google Shape;487;p29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This presentation</a:t>
            </a:r>
            <a:endParaRPr/>
          </a:p>
        </p:txBody>
      </p:sp>
      <p:sp>
        <p:nvSpPr>
          <p:cNvPr id="110" name="Google Shape;110;p3"/>
          <p:cNvSpPr txBox="1"/>
          <p:nvPr>
            <p:ph idx="1" type="body"/>
          </p:nvPr>
        </p:nvSpPr>
        <p:spPr>
          <a:xfrm>
            <a:off x="5092065" y="11103724"/>
            <a:ext cx="37762816" cy="9868862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Autofit/>
          </a:bodyPr>
          <a:lstStyle/>
          <a:p>
            <a:pPr indent="-1711516" lvl="0" marL="1711516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Calibri"/>
              <a:buAutoNum type="arabicPeriod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Emotions: Reflection Round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20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Calibri"/>
              <a:buAutoNum type="arabicPeriod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What Are Emotions?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20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Calibri"/>
              <a:buAutoNum type="arabicPeriod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Beyond Good &amp; Bad Emotions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20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Calibri"/>
              <a:buAutoNum type="arabicPeriod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Emotions: Data, Not Directives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20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Calibri"/>
              <a:buAutoNum type="arabicPeriod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Creating A Rooted Routine for Emotion</a:t>
            </a:r>
            <a:endParaRPr/>
          </a:p>
        </p:txBody>
      </p:sp>
      <p:sp>
        <p:nvSpPr>
          <p:cNvPr id="111" name="Google Shape;111;p3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3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OUTLINE</a:t>
            </a:r>
            <a:endParaRPr/>
          </a:p>
        </p:txBody>
      </p:sp>
      <p:sp>
        <p:nvSpPr>
          <p:cNvPr id="113" name="Google Shape;113;p3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30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494" name="Google Shape;494;p30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5" name="Google Shape;495;p30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EMOTIONS: DATA, NOT DIRECTIVES</a:t>
            </a:r>
            <a:endParaRPr/>
          </a:p>
        </p:txBody>
      </p:sp>
      <p:sp>
        <p:nvSpPr>
          <p:cNvPr id="496" name="Google Shape;496;p30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497" name="Google Shape;497;p30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8" name="Google Shape;498;p30"/>
          <p:cNvSpPr txBox="1"/>
          <p:nvPr/>
        </p:nvSpPr>
        <p:spPr>
          <a:xfrm>
            <a:off x="10537806" y="15594141"/>
            <a:ext cx="30750872" cy="21738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“Emotions are data, not directives.”</a:t>
            </a:r>
            <a:endParaRPr/>
          </a:p>
        </p:txBody>
      </p:sp>
      <p:sp>
        <p:nvSpPr>
          <p:cNvPr id="499" name="Google Shape;499;p30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500" name="Google Shape;500;p30"/>
          <p:cNvSpPr/>
          <p:nvPr/>
        </p:nvSpPr>
        <p:spPr>
          <a:xfrm>
            <a:off x="31476170" y="19969804"/>
            <a:ext cx="10105074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Dr. Susan David</a:t>
            </a:r>
            <a:endParaRPr/>
          </a:p>
        </p:txBody>
      </p:sp>
      <p:sp>
        <p:nvSpPr>
          <p:cNvPr id="501" name="Google Shape;501;p30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7" name="Google Shape;507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740725" y="794"/>
            <a:ext cx="17383125" cy="28755975"/>
          </a:xfrm>
          <a:prstGeom prst="rect">
            <a:avLst/>
          </a:prstGeom>
          <a:noFill/>
          <a:ln>
            <a:noFill/>
          </a:ln>
        </p:spPr>
      </p:pic>
      <p:sp>
        <p:nvSpPr>
          <p:cNvPr id="508" name="Google Shape;508;p31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Your Emotional Waterfall</a:t>
            </a:r>
            <a:endParaRPr/>
          </a:p>
        </p:txBody>
      </p:sp>
      <p:sp>
        <p:nvSpPr>
          <p:cNvPr id="509" name="Google Shape;509;p31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0" name="Google Shape;510;p31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EMOTIONS: DATA, NOT DIRECTIVES</a:t>
            </a:r>
            <a:endParaRPr/>
          </a:p>
        </p:txBody>
      </p:sp>
      <p:sp>
        <p:nvSpPr>
          <p:cNvPr id="511" name="Google Shape;511;p31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12" name="Google Shape;512;p31"/>
          <p:cNvSpPr txBox="1"/>
          <p:nvPr>
            <p:ph idx="1" type="body"/>
          </p:nvPr>
        </p:nvSpPr>
        <p:spPr>
          <a:xfrm>
            <a:off x="5092066" y="11103724"/>
            <a:ext cx="26430672" cy="9868862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Autofit/>
          </a:bodyPr>
          <a:lstStyle/>
          <a:p>
            <a:pPr indent="-1711516" lvl="0" marL="1711516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10500"/>
              <a:buFont typeface="Noto Sans Symbols"/>
              <a:buChar char="▪"/>
            </a:pPr>
            <a:r>
              <a:rPr lang="en-US" sz="105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What is a </a:t>
            </a:r>
            <a:r>
              <a:rPr b="1" lang="en-US" sz="105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result</a:t>
            </a:r>
            <a:r>
              <a:rPr lang="en-US" sz="105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 you had recently that you didn’t want? 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100"/>
              </a:spcBef>
              <a:spcAft>
                <a:spcPts val="0"/>
              </a:spcAft>
              <a:buClr>
                <a:srgbClr val="475043"/>
              </a:buClr>
              <a:buSzPts val="10500"/>
              <a:buFont typeface="Noto Sans Symbols"/>
              <a:buChar char="▪"/>
            </a:pPr>
            <a:r>
              <a:rPr lang="en-US" sz="105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What </a:t>
            </a:r>
            <a:r>
              <a:rPr b="1" lang="en-US" sz="105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different action </a:t>
            </a:r>
            <a:r>
              <a:rPr lang="en-US" sz="105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might you have preferred to take instead? 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100"/>
              </a:spcBef>
              <a:spcAft>
                <a:spcPts val="0"/>
              </a:spcAft>
              <a:buClr>
                <a:srgbClr val="475043"/>
              </a:buClr>
              <a:buSzPts val="10500"/>
              <a:buFont typeface="Noto Sans Symbols"/>
              <a:buChar char="▪"/>
            </a:pPr>
            <a:r>
              <a:rPr lang="en-US" sz="105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What </a:t>
            </a:r>
            <a:r>
              <a:rPr b="1" lang="en-US" sz="105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emotional state </a:t>
            </a:r>
            <a:r>
              <a:rPr lang="en-US" sz="105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would you have you needed to be in to be able to choose that action?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32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519" name="Google Shape;519;p32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0" name="Google Shape;520;p32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EMOTIONS: DATA, NOT DIRECTIVES</a:t>
            </a:r>
            <a:endParaRPr/>
          </a:p>
        </p:txBody>
      </p:sp>
      <p:sp>
        <p:nvSpPr>
          <p:cNvPr id="521" name="Google Shape;521;p32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522" name="Google Shape;522;p32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3" name="Google Shape;523;p32"/>
          <p:cNvSpPr txBox="1"/>
          <p:nvPr/>
        </p:nvSpPr>
        <p:spPr>
          <a:xfrm>
            <a:off x="10537805" y="13350549"/>
            <a:ext cx="31043439" cy="76123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“Between the stimulus and response, there is a space. And in that space lies our freedom and power to choose our responses. In our response lies our growth and our freedom.”</a:t>
            </a:r>
            <a:endParaRPr/>
          </a:p>
        </p:txBody>
      </p:sp>
      <p:sp>
        <p:nvSpPr>
          <p:cNvPr id="524" name="Google Shape;524;p32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525" name="Google Shape;525;p32"/>
          <p:cNvSpPr/>
          <p:nvPr/>
        </p:nvSpPr>
        <p:spPr>
          <a:xfrm>
            <a:off x="31568951" y="22032716"/>
            <a:ext cx="10012293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Dr. Viktor Frankl</a:t>
            </a:r>
            <a:endParaRPr/>
          </a:p>
        </p:txBody>
      </p:sp>
      <p:sp>
        <p:nvSpPr>
          <p:cNvPr id="526" name="Google Shape;526;p32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" name="Google Shape;532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740725" y="794"/>
            <a:ext cx="17383125" cy="28755975"/>
          </a:xfrm>
          <a:prstGeom prst="rect">
            <a:avLst/>
          </a:prstGeom>
          <a:noFill/>
          <a:ln>
            <a:noFill/>
          </a:ln>
        </p:spPr>
      </p:pic>
      <p:sp>
        <p:nvSpPr>
          <p:cNvPr id="533" name="Google Shape;533;p33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Reflect</a:t>
            </a:r>
            <a:endParaRPr/>
          </a:p>
        </p:txBody>
      </p:sp>
      <p:sp>
        <p:nvSpPr>
          <p:cNvPr id="534" name="Google Shape;534;p33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5" name="Google Shape;535;p33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EMOTIONS: DATA, NOT DIRECTIVES</a:t>
            </a:r>
            <a:endParaRPr/>
          </a:p>
        </p:txBody>
      </p:sp>
      <p:sp>
        <p:nvSpPr>
          <p:cNvPr id="536" name="Google Shape;536;p33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7" name="Google Shape;537;p33"/>
          <p:cNvSpPr txBox="1"/>
          <p:nvPr>
            <p:ph idx="1" type="body"/>
          </p:nvPr>
        </p:nvSpPr>
        <p:spPr>
          <a:xfrm>
            <a:off x="5092066" y="11103724"/>
            <a:ext cx="25083134" cy="9868862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Autofit/>
          </a:bodyPr>
          <a:lstStyle/>
          <a:p>
            <a:pPr indent="-1711516" lvl="0" marL="1711516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12000"/>
              <a:buFont typeface="Noto Sans Symbols"/>
              <a:buChar char="▪"/>
            </a:pPr>
            <a:r>
              <a:rPr lang="en-US" sz="12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When have you </a:t>
            </a:r>
            <a:r>
              <a:rPr b="1" lang="en-US" sz="120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managed to stop yourself</a:t>
            </a:r>
            <a:r>
              <a:rPr lang="en-US" sz="12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 being hijacked by your emotions?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400"/>
              </a:spcBef>
              <a:spcAft>
                <a:spcPts val="0"/>
              </a:spcAft>
              <a:buClr>
                <a:srgbClr val="475043"/>
              </a:buClr>
              <a:buSzPts val="12000"/>
              <a:buFont typeface="Noto Sans Symbols"/>
              <a:buChar char="▪"/>
            </a:pPr>
            <a:r>
              <a:rPr lang="en-US" sz="12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What thoughts and actions </a:t>
            </a:r>
            <a:r>
              <a:rPr b="1" lang="en-US" sz="120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supported</a:t>
            </a:r>
            <a:r>
              <a:rPr lang="en-US" sz="12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 you?</a:t>
            </a:r>
            <a:endParaRPr/>
          </a:p>
          <a:p>
            <a:pPr indent="-949516" lvl="0" marL="1711516" rtl="0" algn="l">
              <a:lnSpc>
                <a:spcPct val="130000"/>
              </a:lnSpc>
              <a:spcBef>
                <a:spcPts val="2400"/>
              </a:spcBef>
              <a:spcAft>
                <a:spcPts val="0"/>
              </a:spcAft>
              <a:buClr>
                <a:srgbClr val="475043"/>
              </a:buClr>
              <a:buSzPts val="12000"/>
              <a:buFont typeface="Noto Sans Symbols"/>
              <a:buNone/>
            </a:pPr>
            <a:r>
              <a:t/>
            </a:r>
            <a:endParaRPr sz="12000">
              <a:solidFill>
                <a:srgbClr val="09101B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949516" lvl="0" marL="1711516" rtl="0" algn="l">
              <a:lnSpc>
                <a:spcPct val="130000"/>
              </a:lnSpc>
              <a:spcBef>
                <a:spcPts val="2400"/>
              </a:spcBef>
              <a:spcAft>
                <a:spcPts val="0"/>
              </a:spcAft>
              <a:buClr>
                <a:srgbClr val="475043"/>
              </a:buClr>
              <a:buSzPts val="12000"/>
              <a:buFont typeface="Noto Sans Symbols"/>
              <a:buNone/>
            </a:pPr>
            <a:r>
              <a:t/>
            </a:r>
            <a:endParaRPr sz="12000">
              <a:solidFill>
                <a:srgbClr val="09101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34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544" name="Google Shape;544;p3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5" name="Google Shape;545;p34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EMOTIONS: DATA, NOT DIRECTIVES</a:t>
            </a:r>
            <a:endParaRPr/>
          </a:p>
        </p:txBody>
      </p:sp>
      <p:sp>
        <p:nvSpPr>
          <p:cNvPr id="546" name="Google Shape;546;p34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547" name="Google Shape;547;p34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8" name="Google Shape;548;p34"/>
          <p:cNvSpPr txBox="1"/>
          <p:nvPr/>
        </p:nvSpPr>
        <p:spPr>
          <a:xfrm>
            <a:off x="10537806" y="13809275"/>
            <a:ext cx="31524594" cy="64378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41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“When you let your emotions push you around or you respond on auto-pilot to them, you can be at risk of unhelpful behaviors.”</a:t>
            </a:r>
            <a:endParaRPr/>
          </a:p>
        </p:txBody>
      </p:sp>
      <p:sp>
        <p:nvSpPr>
          <p:cNvPr id="549" name="Google Shape;549;p34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550" name="Google Shape;550;p34"/>
          <p:cNvSpPr/>
          <p:nvPr/>
        </p:nvSpPr>
        <p:spPr>
          <a:xfrm>
            <a:off x="32262939" y="21447075"/>
            <a:ext cx="9556847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Dr. Russ Harris</a:t>
            </a:r>
            <a:endParaRPr/>
          </a:p>
        </p:txBody>
      </p:sp>
      <p:sp>
        <p:nvSpPr>
          <p:cNvPr id="551" name="Google Shape;551;p34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7" name="Google Shape;557;p35"/>
          <p:cNvGrpSpPr/>
          <p:nvPr/>
        </p:nvGrpSpPr>
        <p:grpSpPr>
          <a:xfrm>
            <a:off x="41313854" y="2424269"/>
            <a:ext cx="6233160" cy="7532104"/>
            <a:chOff x="40760141" y="18911124"/>
            <a:chExt cx="6233160" cy="7532104"/>
          </a:xfrm>
        </p:grpSpPr>
        <p:sp>
          <p:nvSpPr>
            <p:cNvPr id="558" name="Google Shape;558;p35"/>
            <p:cNvSpPr/>
            <p:nvPr/>
          </p:nvSpPr>
          <p:spPr>
            <a:xfrm>
              <a:off x="40760141" y="20210068"/>
              <a:ext cx="6233160" cy="6233160"/>
            </a:xfrm>
            <a:prstGeom prst="rect">
              <a:avLst/>
            </a:prstGeom>
            <a:solidFill>
              <a:srgbClr val="ECBA2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559" name="Google Shape;559;p3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2631061" y="18911124"/>
              <a:ext cx="2174540" cy="753210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60" name="Google Shape;560;p35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561" name="Google Shape;561;p35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2" name="Google Shape;562;p3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EMOTIONS: DATA, NOT DIRECTIVES</a:t>
            </a:r>
            <a:endParaRPr/>
          </a:p>
        </p:txBody>
      </p:sp>
      <p:sp>
        <p:nvSpPr>
          <p:cNvPr id="563" name="Google Shape;563;p35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564" name="Google Shape;564;p35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p35"/>
          <p:cNvSpPr txBox="1"/>
          <p:nvPr/>
        </p:nvSpPr>
        <p:spPr>
          <a:xfrm>
            <a:off x="10537806" y="13809275"/>
            <a:ext cx="31524594" cy="64378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41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“Our feelings can be beacons, not barriers, helping us identify what we most care about and motivating us to make positive changes.”</a:t>
            </a:r>
            <a:endParaRPr/>
          </a:p>
        </p:txBody>
      </p:sp>
      <p:sp>
        <p:nvSpPr>
          <p:cNvPr id="566" name="Google Shape;566;p35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567" name="Google Shape;567;p35"/>
          <p:cNvSpPr/>
          <p:nvPr/>
        </p:nvSpPr>
        <p:spPr>
          <a:xfrm>
            <a:off x="31714712" y="21447075"/>
            <a:ext cx="10105074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Dr. Susan David</a:t>
            </a:r>
            <a:endParaRPr/>
          </a:p>
        </p:txBody>
      </p:sp>
      <p:sp>
        <p:nvSpPr>
          <p:cNvPr id="568" name="Google Shape;568;p35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36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Reflect</a:t>
            </a:r>
            <a:endParaRPr/>
          </a:p>
        </p:txBody>
      </p:sp>
      <p:sp>
        <p:nvSpPr>
          <p:cNvPr id="575" name="Google Shape;575;p36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6" name="Google Shape;576;p36"/>
          <p:cNvSpPr txBox="1"/>
          <p:nvPr/>
        </p:nvSpPr>
        <p:spPr>
          <a:xfrm>
            <a:off x="4669404" y="3407026"/>
            <a:ext cx="23527889" cy="1374523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4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EMOTIONS: DATA, NOT DIRECTIVES</a:t>
            </a:r>
            <a:endParaRPr/>
          </a:p>
        </p:txBody>
      </p:sp>
      <p:sp>
        <p:nvSpPr>
          <p:cNvPr id="577" name="Google Shape;577;p36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78" name="Google Shape;578;p36"/>
          <p:cNvSpPr txBox="1"/>
          <p:nvPr>
            <p:ph idx="1" type="body"/>
          </p:nvPr>
        </p:nvSpPr>
        <p:spPr>
          <a:xfrm>
            <a:off x="5092067" y="9922624"/>
            <a:ext cx="18907822" cy="9868862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Autofit/>
          </a:bodyPr>
          <a:lstStyle/>
          <a:p>
            <a:pPr indent="-1711516" lvl="0" marL="1711516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9600"/>
              <a:buFont typeface="Noto Sans Symbols"/>
              <a:buChar char="▪"/>
            </a:pPr>
            <a:r>
              <a:rPr lang="en-US" sz="96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What would </a:t>
            </a:r>
            <a:r>
              <a:rPr b="1" lang="en-US" sz="96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soothe you</a:t>
            </a:r>
            <a:r>
              <a:rPr lang="en-US" sz="96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 best when you’re hijacked by strong emotions?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1920"/>
              </a:spcBef>
              <a:spcAft>
                <a:spcPts val="0"/>
              </a:spcAft>
              <a:buClr>
                <a:srgbClr val="475043"/>
              </a:buClr>
              <a:buSzPts val="9600"/>
              <a:buFont typeface="Noto Sans Symbols"/>
              <a:buChar char="▪"/>
            </a:pPr>
            <a:r>
              <a:rPr lang="en-US" sz="96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Pick one of the small actions on the right to </a:t>
            </a:r>
            <a:r>
              <a:rPr b="1" lang="en-US" sz="96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help you slow down </a:t>
            </a:r>
            <a:r>
              <a:rPr lang="en-US" sz="96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and intelligently choose your response to life’s inevitable challenges.</a:t>
            </a:r>
            <a:endParaRPr/>
          </a:p>
        </p:txBody>
      </p:sp>
      <p:grpSp>
        <p:nvGrpSpPr>
          <p:cNvPr id="579" name="Google Shape;579;p36"/>
          <p:cNvGrpSpPr/>
          <p:nvPr/>
        </p:nvGrpSpPr>
        <p:grpSpPr>
          <a:xfrm>
            <a:off x="27123963" y="5632115"/>
            <a:ext cx="22099789" cy="19736370"/>
            <a:chOff x="27123963" y="5632115"/>
            <a:chExt cx="22099789" cy="19736370"/>
          </a:xfrm>
        </p:grpSpPr>
        <p:sp>
          <p:nvSpPr>
            <p:cNvPr id="580" name="Google Shape;580;p36"/>
            <p:cNvSpPr txBox="1"/>
            <p:nvPr/>
          </p:nvSpPr>
          <p:spPr>
            <a:xfrm>
              <a:off x="28611040" y="5652608"/>
              <a:ext cx="6737377" cy="6350464"/>
            </a:xfrm>
            <a:prstGeom prst="rect">
              <a:avLst/>
            </a:prstGeom>
            <a:noFill/>
            <a:ln cap="flat" cmpd="sng" w="12700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spcBef>
                  <a:spcPts val="1312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spcBef>
                  <a:spcPts val="1312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p36"/>
            <p:cNvSpPr txBox="1"/>
            <p:nvPr/>
          </p:nvSpPr>
          <p:spPr>
            <a:xfrm>
              <a:off x="35526143" y="5652608"/>
              <a:ext cx="6737377" cy="6350464"/>
            </a:xfrm>
            <a:prstGeom prst="rect">
              <a:avLst/>
            </a:prstGeom>
            <a:noFill/>
            <a:ln cap="flat" cmpd="sng" w="12700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spcBef>
                  <a:spcPts val="1312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spcBef>
                  <a:spcPts val="1312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spcBef>
                  <a:spcPts val="1312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Google Shape;582;p36"/>
            <p:cNvSpPr txBox="1"/>
            <p:nvPr/>
          </p:nvSpPr>
          <p:spPr>
            <a:xfrm>
              <a:off x="42438415" y="5652608"/>
              <a:ext cx="6737377" cy="6350464"/>
            </a:xfrm>
            <a:prstGeom prst="rect">
              <a:avLst/>
            </a:prstGeom>
            <a:noFill/>
            <a:ln cap="flat" cmpd="sng" w="12700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spcBef>
                  <a:spcPts val="1312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spcBef>
                  <a:spcPts val="1312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spcBef>
                  <a:spcPts val="1312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p36"/>
            <p:cNvSpPr txBox="1"/>
            <p:nvPr/>
          </p:nvSpPr>
          <p:spPr>
            <a:xfrm>
              <a:off x="28611040" y="12349751"/>
              <a:ext cx="6737377" cy="6350464"/>
            </a:xfrm>
            <a:prstGeom prst="rect">
              <a:avLst/>
            </a:prstGeom>
            <a:noFill/>
            <a:ln cap="flat" cmpd="sng" w="12700">
              <a:solidFill>
                <a:srgbClr val="A5B99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1" marL="0" marR="0" rtl="0" algn="ctr">
                <a:spcBef>
                  <a:spcPts val="1312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b="0" i="0" sz="3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1" marL="0" marR="0" rtl="0" algn="ctr">
                <a:spcBef>
                  <a:spcPts val="1312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b="0" i="0" sz="3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1" marL="0" marR="0" rtl="0" algn="ctr">
                <a:spcBef>
                  <a:spcPts val="1312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b="0" i="0" sz="3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36"/>
            <p:cNvSpPr txBox="1"/>
            <p:nvPr/>
          </p:nvSpPr>
          <p:spPr>
            <a:xfrm>
              <a:off x="35526143" y="12349751"/>
              <a:ext cx="6737377" cy="6350464"/>
            </a:xfrm>
            <a:prstGeom prst="rect">
              <a:avLst/>
            </a:prstGeom>
            <a:noFill/>
            <a:ln cap="flat" cmpd="sng" w="12700">
              <a:solidFill>
                <a:srgbClr val="A5B99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spcBef>
                  <a:spcPts val="1312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spcBef>
                  <a:spcPts val="1312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spcBef>
                  <a:spcPts val="1312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p36"/>
            <p:cNvSpPr txBox="1"/>
            <p:nvPr/>
          </p:nvSpPr>
          <p:spPr>
            <a:xfrm>
              <a:off x="42438415" y="12349751"/>
              <a:ext cx="6737377" cy="6350464"/>
            </a:xfrm>
            <a:prstGeom prst="rect">
              <a:avLst/>
            </a:prstGeom>
            <a:noFill/>
            <a:ln cap="flat" cmpd="sng" w="12700">
              <a:solidFill>
                <a:srgbClr val="A5B99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spcBef>
                  <a:spcPts val="1312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spcBef>
                  <a:spcPts val="1312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" name="Google Shape;586;p36"/>
            <p:cNvSpPr txBox="1"/>
            <p:nvPr/>
          </p:nvSpPr>
          <p:spPr>
            <a:xfrm>
              <a:off x="28611040" y="18997527"/>
              <a:ext cx="6737377" cy="6350464"/>
            </a:xfrm>
            <a:prstGeom prst="rect">
              <a:avLst/>
            </a:prstGeom>
            <a:noFill/>
            <a:ln cap="flat" cmpd="sng" w="12700">
              <a:solidFill>
                <a:srgbClr val="4750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" name="Google Shape;587;p36"/>
            <p:cNvSpPr txBox="1"/>
            <p:nvPr/>
          </p:nvSpPr>
          <p:spPr>
            <a:xfrm>
              <a:off x="35526143" y="18997527"/>
              <a:ext cx="6737377" cy="6350464"/>
            </a:xfrm>
            <a:prstGeom prst="rect">
              <a:avLst/>
            </a:prstGeom>
            <a:noFill/>
            <a:ln cap="flat" cmpd="sng" w="12700">
              <a:solidFill>
                <a:srgbClr val="4750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spcBef>
                  <a:spcPts val="1312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spcBef>
                  <a:spcPts val="1312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spcBef>
                  <a:spcPts val="1312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" name="Google Shape;588;p36"/>
            <p:cNvSpPr txBox="1"/>
            <p:nvPr/>
          </p:nvSpPr>
          <p:spPr>
            <a:xfrm>
              <a:off x="42438415" y="18997527"/>
              <a:ext cx="6737377" cy="6350464"/>
            </a:xfrm>
            <a:prstGeom prst="rect">
              <a:avLst/>
            </a:prstGeom>
            <a:noFill/>
            <a:ln cap="flat" cmpd="sng" w="12700">
              <a:solidFill>
                <a:srgbClr val="4750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spcBef>
                  <a:spcPts val="1312"/>
                </a:spcBef>
                <a:spcAft>
                  <a:spcPts val="0"/>
                </a:spcAft>
                <a:buClr>
                  <a:schemeClr val="accent3"/>
                </a:buClr>
                <a:buSzPts val="3600"/>
                <a:buFont typeface="Arial"/>
                <a:buNone/>
              </a:pPr>
              <a:r>
                <a:rPr lang="en-US" sz="360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  </a:t>
              </a:r>
              <a:endParaRPr sz="8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spcBef>
                  <a:spcPts val="1312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spcBef>
                  <a:spcPts val="1312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Calibri"/>
                <a:buNone/>
              </a:pPr>
              <a:r>
                <a:t/>
              </a:r>
              <a:endParaRPr sz="36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" name="Google Shape;589;p36"/>
            <p:cNvSpPr/>
            <p:nvPr/>
          </p:nvSpPr>
          <p:spPr>
            <a:xfrm>
              <a:off x="27123963" y="5632115"/>
              <a:ext cx="1292376" cy="6391451"/>
            </a:xfrm>
            <a:custGeom>
              <a:rect b="b" l="l" r="r" t="t"/>
              <a:pathLst>
                <a:path extrusionOk="0" h="1584325" w="568960">
                  <a:moveTo>
                    <a:pt x="568350" y="0"/>
                  </a:moveTo>
                  <a:lnTo>
                    <a:pt x="0" y="0"/>
                  </a:lnTo>
                  <a:lnTo>
                    <a:pt x="0" y="1583944"/>
                  </a:lnTo>
                  <a:lnTo>
                    <a:pt x="568350" y="1583944"/>
                  </a:lnTo>
                  <a:lnTo>
                    <a:pt x="568350" y="0"/>
                  </a:lnTo>
                  <a:close/>
                </a:path>
              </a:pathLst>
            </a:custGeom>
            <a:solidFill>
              <a:srgbClr val="ECBA2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600"/>
                <a:buFont typeface="Calibri"/>
                <a:buNone/>
              </a:pPr>
              <a:r>
                <a:t/>
              </a:r>
              <a:endParaRPr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" name="Google Shape;590;p36"/>
            <p:cNvSpPr txBox="1"/>
            <p:nvPr/>
          </p:nvSpPr>
          <p:spPr>
            <a:xfrm rot="-5400000">
              <a:off x="25586775" y="8402195"/>
              <a:ext cx="4447078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25025">
              <a:spAutoFit/>
            </a:bodyPr>
            <a:lstStyle/>
            <a:p>
              <a:pPr indent="0" lvl="0" marL="25046" marR="0" rtl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600"/>
                <a:buFont typeface="Arial"/>
                <a:buNone/>
              </a:pPr>
              <a:r>
                <a:rPr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SOCIAL</a:t>
              </a:r>
              <a:endParaRPr sz="6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p36"/>
            <p:cNvSpPr/>
            <p:nvPr/>
          </p:nvSpPr>
          <p:spPr>
            <a:xfrm>
              <a:off x="27123963" y="12329258"/>
              <a:ext cx="1292376" cy="6391451"/>
            </a:xfrm>
            <a:custGeom>
              <a:rect b="b" l="l" r="r" t="t"/>
              <a:pathLst>
                <a:path extrusionOk="0" h="1584325" w="568960">
                  <a:moveTo>
                    <a:pt x="568350" y="0"/>
                  </a:moveTo>
                  <a:lnTo>
                    <a:pt x="0" y="0"/>
                  </a:lnTo>
                  <a:lnTo>
                    <a:pt x="0" y="1583931"/>
                  </a:lnTo>
                  <a:lnTo>
                    <a:pt x="568350" y="1583931"/>
                  </a:lnTo>
                  <a:lnTo>
                    <a:pt x="568350" y="0"/>
                  </a:lnTo>
                  <a:close/>
                </a:path>
              </a:pathLst>
            </a:custGeom>
            <a:solidFill>
              <a:srgbClr val="A5B99B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600"/>
                <a:buFont typeface="Calibri"/>
                <a:buNone/>
              </a:pPr>
              <a:r>
                <a:t/>
              </a:r>
              <a:endParaRPr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p36"/>
            <p:cNvSpPr txBox="1"/>
            <p:nvPr/>
          </p:nvSpPr>
          <p:spPr>
            <a:xfrm rot="-5400000">
              <a:off x="25526164" y="15378327"/>
              <a:ext cx="4551180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25025">
              <a:spAutoFit/>
            </a:bodyPr>
            <a:lstStyle/>
            <a:p>
              <a:pPr indent="0" lvl="0" marL="25046" marR="0" rtl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600"/>
                <a:buFont typeface="Arial"/>
                <a:buNone/>
              </a:pPr>
              <a:r>
                <a:rPr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COGNITIVE</a:t>
              </a:r>
              <a:endParaRPr sz="6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Google Shape;593;p36"/>
            <p:cNvSpPr/>
            <p:nvPr/>
          </p:nvSpPr>
          <p:spPr>
            <a:xfrm>
              <a:off x="27123963" y="18977034"/>
              <a:ext cx="1292376" cy="6391451"/>
            </a:xfrm>
            <a:custGeom>
              <a:rect b="b" l="l" r="r" t="t"/>
              <a:pathLst>
                <a:path extrusionOk="0" h="1584325" w="568960">
                  <a:moveTo>
                    <a:pt x="568350" y="0"/>
                  </a:moveTo>
                  <a:lnTo>
                    <a:pt x="0" y="0"/>
                  </a:lnTo>
                  <a:lnTo>
                    <a:pt x="0" y="1583943"/>
                  </a:lnTo>
                  <a:lnTo>
                    <a:pt x="568350" y="1583943"/>
                  </a:lnTo>
                  <a:lnTo>
                    <a:pt x="568350" y="0"/>
                  </a:lnTo>
                  <a:close/>
                </a:path>
              </a:pathLst>
            </a:custGeom>
            <a:solidFill>
              <a:srgbClr val="47504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600"/>
                <a:buFont typeface="Calibri"/>
                <a:buNone/>
              </a:pPr>
              <a:r>
                <a:t/>
              </a:r>
              <a:endParaRPr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Google Shape;594;p36"/>
            <p:cNvSpPr txBox="1"/>
            <p:nvPr/>
          </p:nvSpPr>
          <p:spPr>
            <a:xfrm rot="-5400000">
              <a:off x="25670192" y="21774212"/>
              <a:ext cx="4263124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25025">
              <a:spAutoFit/>
            </a:bodyPr>
            <a:lstStyle/>
            <a:p>
              <a:pPr indent="0" lvl="0" marL="25046" marR="0" rtl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600"/>
                <a:buFont typeface="Arial"/>
                <a:buNone/>
              </a:pPr>
              <a:r>
                <a:rPr lang="en-US" sz="3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SOMATIC</a:t>
              </a:r>
              <a:endParaRPr sz="6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A phone logo with a black background&#10;&#10;Description automatically generated" id="595" name="Google Shape;595;p3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1119170" y="6523230"/>
              <a:ext cx="1368577" cy="152846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red outline of a couple hugging&#10;&#10;Description automatically generated" id="596" name="Google Shape;596;p3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8051994" y="6334131"/>
              <a:ext cx="1601658" cy="178877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97" name="Google Shape;597;p36"/>
            <p:cNvSpPr txBox="1"/>
            <p:nvPr/>
          </p:nvSpPr>
          <p:spPr>
            <a:xfrm>
              <a:off x="36012844" y="22800228"/>
              <a:ext cx="5761147" cy="20621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09101B"/>
                </a:buClr>
                <a:buSzPts val="3200"/>
                <a:buFont typeface="Arial"/>
                <a:buNone/>
              </a:pPr>
              <a:r>
                <a:rPr lang="en-US" sz="32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Find visual perspective and somatic release by extending your arms out to the edges of your peripheral vision.</a:t>
              </a:r>
              <a:endParaRPr sz="48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36"/>
            <p:cNvSpPr txBox="1"/>
            <p:nvPr/>
          </p:nvSpPr>
          <p:spPr>
            <a:xfrm>
              <a:off x="29241004" y="16183955"/>
              <a:ext cx="5287637" cy="15696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09101B"/>
                </a:buClr>
                <a:buSzPts val="3200"/>
                <a:buFont typeface="Arial"/>
                <a:buNone/>
              </a:pPr>
              <a:r>
                <a:rPr lang="en-US" sz="32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Separate yourself from the emotion by saying </a:t>
              </a:r>
              <a:br>
                <a:rPr lang="en-US" sz="32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32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“Hello, anger/fear/joy…etc.”</a:t>
              </a:r>
              <a:endParaRPr sz="48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p36"/>
            <p:cNvSpPr txBox="1"/>
            <p:nvPr/>
          </p:nvSpPr>
          <p:spPr>
            <a:xfrm>
              <a:off x="43512175" y="16183955"/>
              <a:ext cx="4666115" cy="20621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09101B"/>
                </a:buClr>
                <a:buSzPts val="3200"/>
                <a:buFont typeface="Arial"/>
                <a:buNone/>
              </a:pPr>
              <a:r>
                <a:rPr lang="en-US" sz="32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Adopt the role of a researcher by observing your emotions with curiosity, not judgment.</a:t>
              </a:r>
              <a:endParaRPr sz="48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36"/>
            <p:cNvSpPr txBox="1"/>
            <p:nvPr/>
          </p:nvSpPr>
          <p:spPr>
            <a:xfrm>
              <a:off x="43184713" y="9477324"/>
              <a:ext cx="5367206" cy="20621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09101B"/>
                </a:buClr>
                <a:buSzPts val="3200"/>
                <a:buFont typeface="Arial"/>
                <a:buNone/>
              </a:pPr>
              <a:r>
                <a:rPr lang="en-US" sz="32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Model vulnerability and support solution-solving by sharing your struggle with a trusted person.</a:t>
              </a:r>
              <a:endParaRPr sz="48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36"/>
            <p:cNvSpPr txBox="1"/>
            <p:nvPr/>
          </p:nvSpPr>
          <p:spPr>
            <a:xfrm>
              <a:off x="36328673" y="9477324"/>
              <a:ext cx="5129489" cy="20621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09101B"/>
                </a:buClr>
                <a:buSzPts val="3200"/>
                <a:buFont typeface="Arial"/>
                <a:buNone/>
              </a:pPr>
              <a:r>
                <a:rPr lang="en-US" sz="32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Whether a hug, hand-hold, or high-hive, seek physical contact to comfort your nervous system.</a:t>
              </a:r>
              <a:endParaRPr sz="48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" name="Google Shape;602;p36"/>
            <p:cNvSpPr txBox="1"/>
            <p:nvPr/>
          </p:nvSpPr>
          <p:spPr>
            <a:xfrm>
              <a:off x="29628278" y="9477324"/>
              <a:ext cx="4666115" cy="15696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09101B"/>
                </a:buClr>
                <a:buSzPts val="3200"/>
                <a:buFont typeface="Arial"/>
                <a:buNone/>
              </a:pPr>
              <a:r>
                <a:rPr lang="en-US" sz="32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Interrupt rumination by </a:t>
              </a:r>
              <a:br>
                <a:rPr lang="en-US" sz="32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32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ringing a trusted friend to talk it through.</a:t>
              </a:r>
              <a:endParaRPr sz="48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" name="Google Shape;603;p36"/>
            <p:cNvSpPr txBox="1"/>
            <p:nvPr/>
          </p:nvSpPr>
          <p:spPr>
            <a:xfrm>
              <a:off x="36079218" y="16183955"/>
              <a:ext cx="5660778" cy="20621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09101B"/>
                </a:buClr>
                <a:buSzPts val="3200"/>
                <a:buFont typeface="Arial"/>
                <a:buNone/>
              </a:pPr>
              <a:r>
                <a:rPr lang="en-US" sz="32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Recognize and release your feelings by drafting a text/email in your phone notes about your situation.</a:t>
              </a:r>
              <a:endParaRPr sz="48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" name="Google Shape;604;p36"/>
            <p:cNvSpPr txBox="1"/>
            <p:nvPr/>
          </p:nvSpPr>
          <p:spPr>
            <a:xfrm>
              <a:off x="43709969" y="22800228"/>
              <a:ext cx="4583580" cy="20621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09101B"/>
                </a:buClr>
                <a:buSzPts val="3200"/>
                <a:buFont typeface="Arial"/>
                <a:buNone/>
              </a:pPr>
              <a:r>
                <a:rPr lang="en-US" sz="32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Signal safety to your body with a comforting hand on the wrist or over your heart.</a:t>
              </a:r>
              <a:endParaRPr sz="48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" name="Google Shape;605;p36"/>
            <p:cNvSpPr txBox="1"/>
            <p:nvPr/>
          </p:nvSpPr>
          <p:spPr>
            <a:xfrm>
              <a:off x="29797124" y="22800228"/>
              <a:ext cx="4399818" cy="20621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09101B"/>
                </a:buClr>
                <a:buSzPts val="3200"/>
                <a:buFont typeface="Arial"/>
                <a:buNone/>
              </a:pPr>
              <a:r>
                <a:rPr lang="en-US" sz="32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Breathe in for 4 seconds, hold for 4, breathe out for 4, hold for 4. Repeat.</a:t>
              </a:r>
              <a:endParaRPr sz="48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A close-up of a person's face&#10;&#10;Description automatically generated" id="606" name="Google Shape;606;p3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45098092" y="6321994"/>
              <a:ext cx="1520725" cy="16983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blue text in a speech bubble&#10;&#10;Description automatically generated" id="607" name="Google Shape;607;p3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1001184" y="13048409"/>
              <a:ext cx="1547039" cy="17277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blue line drawing of a cell phone&#10;&#10;Description automatically generated" id="608" name="Google Shape;608;p36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7964111" y="12931835"/>
              <a:ext cx="1667585" cy="18624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blue outline of a magnifying glass&#10;&#10;Description automatically generated" id="609" name="Google Shape;609;p36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45121890" y="13043820"/>
              <a:ext cx="1518420" cy="16958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blue line drawing of a person's face with a heart&#10;&#10;Description automatically generated" id="610" name="Google Shape;610;p36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31094191" y="19676756"/>
              <a:ext cx="1640140" cy="18317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blue outline of a person with arms spread out&#10;&#10;Description automatically generated" id="611" name="Google Shape;611;p36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38086855" y="19619999"/>
              <a:ext cx="1638135" cy="18295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blue heart with hands on it&#10;&#10;Description automatically generated" id="612" name="Google Shape;612;p36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44907215" y="19574113"/>
              <a:ext cx="1842921" cy="205822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13" name="Google Shape;613;p36"/>
            <p:cNvSpPr txBox="1"/>
            <p:nvPr/>
          </p:nvSpPr>
          <p:spPr>
            <a:xfrm>
              <a:off x="28591234" y="21930987"/>
              <a:ext cx="67373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475043"/>
                </a:buClr>
                <a:buSzPts val="3600"/>
                <a:buFont typeface="Arial"/>
                <a:buNone/>
              </a:pPr>
              <a:r>
                <a:rPr lang="en-US" sz="36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BOX BREATHS</a:t>
              </a:r>
              <a:endParaRPr/>
            </a:p>
          </p:txBody>
        </p:sp>
        <p:sp>
          <p:nvSpPr>
            <p:cNvPr id="614" name="Google Shape;614;p36"/>
            <p:cNvSpPr txBox="1"/>
            <p:nvPr/>
          </p:nvSpPr>
          <p:spPr>
            <a:xfrm>
              <a:off x="35503507" y="21930987"/>
              <a:ext cx="67373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475043"/>
                </a:buClr>
                <a:buSzPts val="3600"/>
                <a:buFont typeface="Arial"/>
                <a:buNone/>
              </a:pPr>
              <a:r>
                <a:rPr lang="en-US" sz="36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BROADEN PERSPECTIVE</a:t>
              </a:r>
              <a:endParaRPr/>
            </a:p>
          </p:txBody>
        </p:sp>
        <p:sp>
          <p:nvSpPr>
            <p:cNvPr id="615" name="Google Shape;615;p36"/>
            <p:cNvSpPr txBox="1"/>
            <p:nvPr/>
          </p:nvSpPr>
          <p:spPr>
            <a:xfrm>
              <a:off x="42438415" y="21930987"/>
              <a:ext cx="67373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475043"/>
                </a:buClr>
                <a:buSzPts val="3600"/>
                <a:buFont typeface="Arial"/>
                <a:buNone/>
              </a:pPr>
              <a:r>
                <a:rPr lang="en-US" sz="36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 TENDER TOUCH</a:t>
              </a:r>
              <a:endParaRPr sz="54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" name="Google Shape;616;p36"/>
            <p:cNvSpPr txBox="1"/>
            <p:nvPr/>
          </p:nvSpPr>
          <p:spPr>
            <a:xfrm>
              <a:off x="28637109" y="15331914"/>
              <a:ext cx="67373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1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A5B99B"/>
                </a:buClr>
                <a:buSzPts val="3600"/>
                <a:buFont typeface="Arial"/>
                <a:buNone/>
              </a:pPr>
              <a:r>
                <a:rPr b="0" i="0" lang="en-US" sz="3600" u="none" cap="none" strike="noStrike">
                  <a:solidFill>
                    <a:srgbClr val="A5B99B"/>
                  </a:solidFill>
                  <a:latin typeface="Arial"/>
                  <a:ea typeface="Arial"/>
                  <a:cs typeface="Arial"/>
                  <a:sym typeface="Arial"/>
                </a:rPr>
                <a:t>GREET THE FEELING</a:t>
              </a:r>
              <a:endParaRPr b="0" i="0" sz="5400" u="none" cap="none" strike="noStrike">
                <a:solidFill>
                  <a:srgbClr val="A5B99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Google Shape;617;p36"/>
            <p:cNvSpPr txBox="1"/>
            <p:nvPr/>
          </p:nvSpPr>
          <p:spPr>
            <a:xfrm>
              <a:off x="35549382" y="15331914"/>
              <a:ext cx="67373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A5B99B"/>
                </a:buClr>
                <a:buSzPts val="3600"/>
                <a:buFont typeface="Arial"/>
                <a:buNone/>
              </a:pPr>
              <a:r>
                <a:rPr lang="en-US" sz="3600">
                  <a:solidFill>
                    <a:srgbClr val="A5B99B"/>
                  </a:solidFill>
                  <a:latin typeface="Arial"/>
                  <a:ea typeface="Arial"/>
                  <a:cs typeface="Arial"/>
                  <a:sym typeface="Arial"/>
                </a:rPr>
                <a:t>DRAFT TO DIFFUSE</a:t>
              </a:r>
              <a:endParaRPr sz="5400">
                <a:solidFill>
                  <a:srgbClr val="A5B99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p36"/>
            <p:cNvSpPr txBox="1"/>
            <p:nvPr/>
          </p:nvSpPr>
          <p:spPr>
            <a:xfrm>
              <a:off x="42484290" y="15331914"/>
              <a:ext cx="67373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A5B99B"/>
                </a:buClr>
                <a:buSzPts val="3600"/>
                <a:buFont typeface="Arial"/>
                <a:buNone/>
              </a:pPr>
              <a:r>
                <a:rPr lang="en-US" sz="3600">
                  <a:solidFill>
                    <a:srgbClr val="A5B99B"/>
                  </a:solidFill>
                  <a:latin typeface="Arial"/>
                  <a:ea typeface="Arial"/>
                  <a:cs typeface="Arial"/>
                  <a:sym typeface="Arial"/>
                </a:rPr>
                <a:t>SN’T THAT INTERESTING?</a:t>
              </a:r>
              <a:endParaRPr sz="5400">
                <a:solidFill>
                  <a:srgbClr val="A5B99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" name="Google Shape;619;p36"/>
            <p:cNvSpPr txBox="1"/>
            <p:nvPr/>
          </p:nvSpPr>
          <p:spPr>
            <a:xfrm>
              <a:off x="28639193" y="8599128"/>
              <a:ext cx="67373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ECBA2B"/>
                </a:buClr>
                <a:buSzPts val="3600"/>
                <a:buFont typeface="Arial"/>
                <a:buNone/>
              </a:pPr>
              <a:r>
                <a:rPr lang="en-US" sz="3600">
                  <a:solidFill>
                    <a:srgbClr val="ECBA2B"/>
                  </a:solidFill>
                  <a:latin typeface="Arial"/>
                  <a:ea typeface="Arial"/>
                  <a:cs typeface="Arial"/>
                  <a:sym typeface="Arial"/>
                </a:rPr>
                <a:t>PHONE A FRIEND</a:t>
              </a:r>
              <a:endParaRPr sz="5400">
                <a:solidFill>
                  <a:srgbClr val="ECBA2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" name="Google Shape;620;p36"/>
            <p:cNvSpPr txBox="1"/>
            <p:nvPr/>
          </p:nvSpPr>
          <p:spPr>
            <a:xfrm>
              <a:off x="35551466" y="8599128"/>
              <a:ext cx="67373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ECBA2B"/>
                </a:buClr>
                <a:buSzPts val="3600"/>
                <a:buFont typeface="Arial"/>
                <a:buNone/>
              </a:pPr>
              <a:r>
                <a:rPr lang="en-US" sz="3600">
                  <a:solidFill>
                    <a:srgbClr val="ECBA2B"/>
                  </a:solidFill>
                  <a:latin typeface="Arial"/>
                  <a:ea typeface="Arial"/>
                  <a:cs typeface="Arial"/>
                  <a:sym typeface="Arial"/>
                </a:rPr>
                <a:t>FIND AFFECTION</a:t>
              </a:r>
              <a:endParaRPr sz="5400">
                <a:solidFill>
                  <a:srgbClr val="ECBA2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" name="Google Shape;621;p36"/>
            <p:cNvSpPr txBox="1"/>
            <p:nvPr/>
          </p:nvSpPr>
          <p:spPr>
            <a:xfrm>
              <a:off x="42486374" y="8599128"/>
              <a:ext cx="6737378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ECBA2B"/>
                </a:buClr>
                <a:buSzPts val="3600"/>
                <a:buFont typeface="Arial"/>
                <a:buNone/>
              </a:pPr>
              <a:r>
                <a:rPr lang="en-US" sz="3600">
                  <a:solidFill>
                    <a:srgbClr val="ECBA2B"/>
                  </a:solidFill>
                  <a:latin typeface="Arial"/>
                  <a:ea typeface="Arial"/>
                  <a:cs typeface="Arial"/>
                  <a:sym typeface="Arial"/>
                </a:rPr>
                <a:t>NAME THE STRUGGLE</a:t>
              </a:r>
              <a:endParaRPr sz="5400">
                <a:solidFill>
                  <a:srgbClr val="ECBA2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37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Slowing Our Responses</a:t>
            </a:r>
            <a:endParaRPr/>
          </a:p>
        </p:txBody>
      </p:sp>
      <p:sp>
        <p:nvSpPr>
          <p:cNvPr id="628" name="Google Shape;628;p37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9" name="Google Shape;629;p37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EMOTIONS: DATA, NOT DIRECTIVES</a:t>
            </a:r>
            <a:endParaRPr/>
          </a:p>
        </p:txBody>
      </p:sp>
      <p:sp>
        <p:nvSpPr>
          <p:cNvPr id="630" name="Google Shape;630;p37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631" name="Google Shape;631;p37"/>
          <p:cNvGrpSpPr/>
          <p:nvPr/>
        </p:nvGrpSpPr>
        <p:grpSpPr>
          <a:xfrm>
            <a:off x="4669402" y="9540082"/>
            <a:ext cx="41268540" cy="16351877"/>
            <a:chOff x="4669402" y="9540082"/>
            <a:chExt cx="41268540" cy="16351877"/>
          </a:xfrm>
        </p:grpSpPr>
        <p:cxnSp>
          <p:nvCxnSpPr>
            <p:cNvPr id="632" name="Google Shape;632;p37"/>
            <p:cNvCxnSpPr/>
            <p:nvPr/>
          </p:nvCxnSpPr>
          <p:spPr>
            <a:xfrm>
              <a:off x="21978692" y="14378781"/>
              <a:ext cx="14046034" cy="0"/>
            </a:xfrm>
            <a:prstGeom prst="straightConnector1">
              <a:avLst/>
            </a:prstGeom>
            <a:noFill/>
            <a:ln cap="flat" cmpd="sng" w="79375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33" name="Google Shape;633;p37"/>
            <p:cNvCxnSpPr/>
            <p:nvPr/>
          </p:nvCxnSpPr>
          <p:spPr>
            <a:xfrm>
              <a:off x="21808071" y="20990197"/>
              <a:ext cx="14046034" cy="0"/>
            </a:xfrm>
            <a:prstGeom prst="straightConnector1">
              <a:avLst/>
            </a:prstGeom>
            <a:noFill/>
            <a:ln cap="flat" cmpd="sng" w="79375">
              <a:solidFill>
                <a:srgbClr val="47504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34" name="Google Shape;634;p37"/>
            <p:cNvCxnSpPr/>
            <p:nvPr/>
          </p:nvCxnSpPr>
          <p:spPr>
            <a:xfrm>
              <a:off x="13401855" y="17750003"/>
              <a:ext cx="7507707" cy="0"/>
            </a:xfrm>
            <a:prstGeom prst="straightConnector1">
              <a:avLst/>
            </a:prstGeom>
            <a:noFill/>
            <a:ln cap="flat" cmpd="sng" w="79375">
              <a:solidFill>
                <a:srgbClr val="475043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635" name="Google Shape;635;p37"/>
            <p:cNvSpPr/>
            <p:nvPr/>
          </p:nvSpPr>
          <p:spPr>
            <a:xfrm>
              <a:off x="23022600" y="11196685"/>
              <a:ext cx="11164495" cy="6153196"/>
            </a:xfrm>
            <a:prstGeom prst="roundRect">
              <a:avLst>
                <a:gd fmla="val 8397" name="adj"/>
              </a:avLst>
            </a:prstGeom>
            <a:solidFill>
              <a:srgbClr val="F7FDF7"/>
            </a:solidFill>
            <a:ln cap="flat" cmpd="sng" w="79375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51000" lIns="351000" spcFirstLastPara="1" rIns="351000" wrap="square" tIns="351000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636" name="Google Shape;636;p37"/>
            <p:cNvSpPr/>
            <p:nvPr/>
          </p:nvSpPr>
          <p:spPr>
            <a:xfrm>
              <a:off x="34773446" y="11196685"/>
              <a:ext cx="11164495" cy="6153196"/>
            </a:xfrm>
            <a:prstGeom prst="roundRect">
              <a:avLst>
                <a:gd fmla="val 8397" name="adj"/>
              </a:avLst>
            </a:prstGeom>
            <a:solidFill>
              <a:srgbClr val="ECBA2B"/>
            </a:solidFill>
            <a:ln cap="flat" cmpd="sng" w="79375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51000" lIns="351000" spcFirstLastPara="1" rIns="351000" wrap="square" tIns="351000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637" name="Google Shape;637;p37"/>
            <p:cNvSpPr/>
            <p:nvPr/>
          </p:nvSpPr>
          <p:spPr>
            <a:xfrm>
              <a:off x="23022600" y="17962822"/>
              <a:ext cx="11164495" cy="6153196"/>
            </a:xfrm>
            <a:prstGeom prst="roundRect">
              <a:avLst>
                <a:gd fmla="val 8397" name="adj"/>
              </a:avLst>
            </a:prstGeom>
            <a:solidFill>
              <a:srgbClr val="F7FDF7"/>
            </a:solidFill>
            <a:ln cap="flat" cmpd="sng" w="79375">
              <a:solidFill>
                <a:srgbClr val="4750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51000" lIns="351000" spcFirstLastPara="1" rIns="351000" wrap="square" tIns="351000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638" name="Google Shape;638;p37"/>
            <p:cNvSpPr/>
            <p:nvPr/>
          </p:nvSpPr>
          <p:spPr>
            <a:xfrm>
              <a:off x="34773446" y="17962822"/>
              <a:ext cx="11164495" cy="6153196"/>
            </a:xfrm>
            <a:prstGeom prst="roundRect">
              <a:avLst>
                <a:gd fmla="val 8397" name="adj"/>
              </a:avLst>
            </a:prstGeom>
            <a:solidFill>
              <a:srgbClr val="475043"/>
            </a:solidFill>
            <a:ln cap="flat" cmpd="sng" w="79375">
              <a:solidFill>
                <a:srgbClr val="4750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51000" lIns="351000" spcFirstLastPara="1" rIns="351000" wrap="square" tIns="351000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639" name="Google Shape;639;p37"/>
            <p:cNvSpPr/>
            <p:nvPr/>
          </p:nvSpPr>
          <p:spPr>
            <a:xfrm rot="5400000">
              <a:off x="12312151" y="14921922"/>
              <a:ext cx="9279365" cy="5559910"/>
            </a:xfrm>
            <a:prstGeom prst="roundRect">
              <a:avLst>
                <a:gd fmla="val 8397" name="adj"/>
              </a:avLst>
            </a:prstGeom>
            <a:solidFill>
              <a:srgbClr val="A5B99B"/>
            </a:solidFill>
            <a:ln>
              <a:noFill/>
            </a:ln>
          </p:spPr>
          <p:txBody>
            <a:bodyPr anchorCtr="0" anchor="ctr" bIns="351000" lIns="351000" spcFirstLastPara="1" rIns="351000" wrap="square" tIns="351000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640" name="Google Shape;640;p37"/>
            <p:cNvSpPr/>
            <p:nvPr/>
          </p:nvSpPr>
          <p:spPr>
            <a:xfrm rot="5400000">
              <a:off x="3417947" y="13274831"/>
              <a:ext cx="11164495" cy="8661586"/>
            </a:xfrm>
            <a:prstGeom prst="roundRect">
              <a:avLst>
                <a:gd fmla="val 8397" name="adj"/>
              </a:avLst>
            </a:prstGeom>
            <a:noFill/>
            <a:ln cap="flat" cmpd="sng" w="79375">
              <a:solidFill>
                <a:srgbClr val="4750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51000" lIns="351000" spcFirstLastPara="1" rIns="351000" wrap="square" tIns="351000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641" name="Google Shape;641;p37"/>
            <p:cNvSpPr txBox="1"/>
            <p:nvPr/>
          </p:nvSpPr>
          <p:spPr>
            <a:xfrm>
              <a:off x="4669404" y="17857941"/>
              <a:ext cx="8661584" cy="13828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6E16"/>
                </a:buClr>
                <a:buSzPts val="7200"/>
                <a:buFont typeface="Arial"/>
                <a:buNone/>
              </a:pPr>
              <a:r>
                <a:rPr b="1"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CIRCUMSTANCE</a:t>
              </a:r>
              <a:endParaRPr sz="72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2" name="Google Shape;642;p37"/>
            <p:cNvSpPr txBox="1"/>
            <p:nvPr/>
          </p:nvSpPr>
          <p:spPr>
            <a:xfrm>
              <a:off x="4669404" y="19814506"/>
              <a:ext cx="8661584" cy="22980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19444"/>
                </a:lnSpc>
                <a:spcBef>
                  <a:spcPts val="0"/>
                </a:spcBef>
                <a:spcAft>
                  <a:spcPts val="0"/>
                </a:spcAft>
                <a:buClr>
                  <a:srgbClr val="CC6E16"/>
                </a:buClr>
                <a:buSzPts val="7200"/>
                <a:buFont typeface="Arial"/>
                <a:buNone/>
              </a:pPr>
              <a:r>
                <a:rPr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What am </a:t>
              </a:r>
              <a:br>
                <a:rPr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I feeling?</a:t>
              </a:r>
              <a:endParaRPr/>
            </a:p>
          </p:txBody>
        </p:sp>
        <p:sp>
          <p:nvSpPr>
            <p:cNvPr id="643" name="Google Shape;643;p37"/>
            <p:cNvSpPr txBox="1"/>
            <p:nvPr/>
          </p:nvSpPr>
          <p:spPr>
            <a:xfrm>
              <a:off x="14171877" y="17589266"/>
              <a:ext cx="5559912" cy="34009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19444"/>
                </a:lnSpc>
                <a:spcBef>
                  <a:spcPts val="0"/>
                </a:spcBef>
                <a:spcAft>
                  <a:spcPts val="0"/>
                </a:spcAft>
                <a:buClr>
                  <a:srgbClr val="CC6E16"/>
                </a:buClr>
                <a:buSzPts val="7200"/>
                <a:buFont typeface="Arial"/>
                <a:buNone/>
              </a:pPr>
              <a:r>
                <a:rPr lang="en-US" sz="7200">
                  <a:solidFill>
                    <a:srgbClr val="FFFCF5"/>
                  </a:solidFill>
                  <a:latin typeface="Arial"/>
                  <a:ea typeface="Arial"/>
                  <a:cs typeface="Arial"/>
                  <a:sym typeface="Arial"/>
                </a:rPr>
                <a:t>What </a:t>
              </a:r>
              <a:br>
                <a:rPr lang="en-US" sz="7200">
                  <a:solidFill>
                    <a:srgbClr val="FFFCF5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7200">
                  <a:solidFill>
                    <a:srgbClr val="FFFCF5"/>
                  </a:solidFill>
                  <a:latin typeface="Arial"/>
                  <a:ea typeface="Arial"/>
                  <a:cs typeface="Arial"/>
                  <a:sym typeface="Arial"/>
                </a:rPr>
                <a:t>serves      me best?</a:t>
              </a:r>
              <a:endParaRPr/>
            </a:p>
          </p:txBody>
        </p:sp>
        <p:grpSp>
          <p:nvGrpSpPr>
            <p:cNvPr id="644" name="Google Shape;644;p37"/>
            <p:cNvGrpSpPr/>
            <p:nvPr/>
          </p:nvGrpSpPr>
          <p:grpSpPr>
            <a:xfrm>
              <a:off x="15573887" y="14185104"/>
              <a:ext cx="2755892" cy="2755892"/>
              <a:chOff x="15429509" y="13751970"/>
              <a:chExt cx="2755892" cy="2755892"/>
            </a:xfrm>
          </p:grpSpPr>
          <p:grpSp>
            <p:nvGrpSpPr>
              <p:cNvPr id="645" name="Google Shape;645;p37"/>
              <p:cNvGrpSpPr/>
              <p:nvPr/>
            </p:nvGrpSpPr>
            <p:grpSpPr>
              <a:xfrm>
                <a:off x="16344570" y="14537720"/>
                <a:ext cx="925771" cy="1293337"/>
                <a:chOff x="16102669" y="14516158"/>
                <a:chExt cx="925771" cy="1293337"/>
              </a:xfrm>
            </p:grpSpPr>
            <p:sp>
              <p:nvSpPr>
                <p:cNvPr id="646" name="Google Shape;646;p37"/>
                <p:cNvSpPr/>
                <p:nvPr/>
              </p:nvSpPr>
              <p:spPr>
                <a:xfrm>
                  <a:off x="16102669" y="14516158"/>
                  <a:ext cx="288758" cy="1293337"/>
                </a:xfrm>
                <a:prstGeom prst="rect">
                  <a:avLst/>
                </a:prstGeom>
                <a:solidFill>
                  <a:srgbClr val="F7FDF7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89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7" name="Google Shape;647;p37"/>
                <p:cNvSpPr/>
                <p:nvPr/>
              </p:nvSpPr>
              <p:spPr>
                <a:xfrm>
                  <a:off x="16739682" y="14516158"/>
                  <a:ext cx="288758" cy="1293337"/>
                </a:xfrm>
                <a:prstGeom prst="rect">
                  <a:avLst/>
                </a:prstGeom>
                <a:solidFill>
                  <a:srgbClr val="F7FDF7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89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648" name="Google Shape;648;p37"/>
              <p:cNvSpPr/>
              <p:nvPr/>
            </p:nvSpPr>
            <p:spPr>
              <a:xfrm>
                <a:off x="15429509" y="13751970"/>
                <a:ext cx="2755892" cy="2755892"/>
              </a:xfrm>
              <a:prstGeom prst="ellipse">
                <a:avLst/>
              </a:prstGeom>
              <a:noFill/>
              <a:ln cap="flat" cmpd="sng" w="88900">
                <a:solidFill>
                  <a:srgbClr val="F7FDF7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descr="A black and green outline of a person's head with circles around their head&#10;&#10;Description automatically generated" id="649" name="Google Shape;649;p3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361366" y="12773438"/>
              <a:ext cx="4762500" cy="4762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50" name="Google Shape;650;p37"/>
            <p:cNvSpPr/>
            <p:nvPr/>
          </p:nvSpPr>
          <p:spPr>
            <a:xfrm>
              <a:off x="19904649" y="17701877"/>
              <a:ext cx="2848838" cy="8190082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47504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1" name="Google Shape;651;p37"/>
            <p:cNvSpPr/>
            <p:nvPr/>
          </p:nvSpPr>
          <p:spPr>
            <a:xfrm rot="10800000">
              <a:off x="19904650" y="9540082"/>
              <a:ext cx="2848838" cy="8190082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ECBA2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2" name="Google Shape;652;p37"/>
            <p:cNvSpPr txBox="1"/>
            <p:nvPr/>
          </p:nvSpPr>
          <p:spPr>
            <a:xfrm>
              <a:off x="24374838" y="21278953"/>
              <a:ext cx="8661584" cy="13828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6E16"/>
                </a:buClr>
                <a:buSzPts val="7200"/>
                <a:buFont typeface="Arial"/>
                <a:buNone/>
              </a:pPr>
              <a:r>
                <a:rPr b="1"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REACT</a:t>
              </a:r>
              <a:endParaRPr sz="72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53;p37"/>
            <p:cNvSpPr txBox="1"/>
            <p:nvPr/>
          </p:nvSpPr>
          <p:spPr>
            <a:xfrm>
              <a:off x="24374838" y="22609880"/>
              <a:ext cx="8661584" cy="11951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19444"/>
                </a:lnSpc>
                <a:spcBef>
                  <a:spcPts val="0"/>
                </a:spcBef>
                <a:spcAft>
                  <a:spcPts val="0"/>
                </a:spcAft>
                <a:buClr>
                  <a:srgbClr val="CC6E16"/>
                </a:buClr>
                <a:buSzPts val="7200"/>
                <a:buFont typeface="Arial"/>
                <a:buNone/>
              </a:pPr>
              <a:r>
                <a:rPr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Automatic response</a:t>
              </a:r>
              <a:endParaRPr/>
            </a:p>
          </p:txBody>
        </p:sp>
        <p:pic>
          <p:nvPicPr>
            <p:cNvPr descr="A black and green logo&#10;&#10;Description automatically generated" id="654" name="Google Shape;654;p3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6677189" y="17815429"/>
              <a:ext cx="3816660" cy="38166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5" name="Google Shape;655;p3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8919115" y="18276549"/>
              <a:ext cx="3105185" cy="31051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turtle with a turtle shell&#10;&#10;Description automatically generated with medium confidence" id="656" name="Google Shape;656;p3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6850555" y="10907928"/>
              <a:ext cx="3816660" cy="38166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7" name="Google Shape;657;p37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8545920" y="11175224"/>
              <a:ext cx="3816660" cy="38166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58" name="Google Shape;658;p37"/>
            <p:cNvSpPr txBox="1"/>
            <p:nvPr/>
          </p:nvSpPr>
          <p:spPr>
            <a:xfrm>
              <a:off x="24374838" y="14508570"/>
              <a:ext cx="8661584" cy="13828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6E16"/>
                </a:buClr>
                <a:buSzPts val="7200"/>
                <a:buFont typeface="Arial"/>
                <a:buNone/>
              </a:pPr>
              <a:r>
                <a:rPr b="1"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RESPOND</a:t>
              </a:r>
              <a:endParaRPr sz="72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9" name="Google Shape;659;p37"/>
            <p:cNvSpPr txBox="1"/>
            <p:nvPr/>
          </p:nvSpPr>
          <p:spPr>
            <a:xfrm>
              <a:off x="24374838" y="15839497"/>
              <a:ext cx="8661584" cy="11951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19444"/>
                </a:lnSpc>
                <a:spcBef>
                  <a:spcPts val="0"/>
                </a:spcBef>
                <a:spcAft>
                  <a:spcPts val="0"/>
                </a:spcAft>
                <a:buClr>
                  <a:srgbClr val="CC6E16"/>
                </a:buClr>
                <a:buSzPts val="7200"/>
                <a:buFont typeface="Arial"/>
                <a:buNone/>
              </a:pPr>
              <a:r>
                <a:rPr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Slowing down</a:t>
              </a:r>
              <a:endParaRPr/>
            </a:p>
          </p:txBody>
        </p:sp>
        <p:sp>
          <p:nvSpPr>
            <p:cNvPr id="660" name="Google Shape;660;p37"/>
            <p:cNvSpPr txBox="1"/>
            <p:nvPr/>
          </p:nvSpPr>
          <p:spPr>
            <a:xfrm>
              <a:off x="36077553" y="21238849"/>
              <a:ext cx="8661584" cy="13828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6E16"/>
                </a:buClr>
                <a:buSzPts val="7200"/>
                <a:buFont typeface="Arial"/>
                <a:buNone/>
              </a:pPr>
              <a:r>
                <a:rPr b="1" lang="en-US" sz="7200">
                  <a:solidFill>
                    <a:srgbClr val="F7FDF7"/>
                  </a:solidFill>
                  <a:latin typeface="Arial"/>
                  <a:ea typeface="Arial"/>
                  <a:cs typeface="Arial"/>
                  <a:sym typeface="Arial"/>
                </a:rPr>
                <a:t>ACTION</a:t>
              </a:r>
              <a:endParaRPr sz="7200">
                <a:solidFill>
                  <a:srgbClr val="F7FDF7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1" name="Google Shape;661;p37"/>
            <p:cNvSpPr txBox="1"/>
            <p:nvPr/>
          </p:nvSpPr>
          <p:spPr>
            <a:xfrm>
              <a:off x="36077553" y="22569776"/>
              <a:ext cx="8661584" cy="11951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19444"/>
                </a:lnSpc>
                <a:spcBef>
                  <a:spcPts val="0"/>
                </a:spcBef>
                <a:spcAft>
                  <a:spcPts val="0"/>
                </a:spcAft>
                <a:buClr>
                  <a:srgbClr val="CC6E16"/>
                </a:buClr>
                <a:buSzPts val="7200"/>
                <a:buFont typeface="Arial"/>
                <a:buNone/>
              </a:pPr>
              <a:r>
                <a:rPr lang="en-US" sz="7200">
                  <a:solidFill>
                    <a:srgbClr val="F7FDF7"/>
                  </a:solidFill>
                  <a:latin typeface="Arial"/>
                  <a:ea typeface="Arial"/>
                  <a:cs typeface="Arial"/>
                  <a:sym typeface="Arial"/>
                </a:rPr>
                <a:t>Instinctive reaction</a:t>
              </a:r>
              <a:endParaRPr/>
            </a:p>
          </p:txBody>
        </p:sp>
        <p:sp>
          <p:nvSpPr>
            <p:cNvPr id="662" name="Google Shape;662;p37"/>
            <p:cNvSpPr txBox="1"/>
            <p:nvPr/>
          </p:nvSpPr>
          <p:spPr>
            <a:xfrm>
              <a:off x="36077553" y="14468466"/>
              <a:ext cx="8661584" cy="13828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6E16"/>
                </a:buClr>
                <a:buSzPts val="7200"/>
                <a:buFont typeface="Arial"/>
                <a:buNone/>
              </a:pPr>
              <a:r>
                <a:rPr b="1" lang="en-US" sz="7200">
                  <a:solidFill>
                    <a:srgbClr val="F7FDF7"/>
                  </a:solidFill>
                  <a:latin typeface="Arial"/>
                  <a:ea typeface="Arial"/>
                  <a:cs typeface="Arial"/>
                  <a:sym typeface="Arial"/>
                </a:rPr>
                <a:t>ACTION</a:t>
              </a:r>
              <a:endParaRPr sz="7200">
                <a:solidFill>
                  <a:srgbClr val="F7FDF7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3" name="Google Shape;663;p37"/>
            <p:cNvSpPr txBox="1"/>
            <p:nvPr/>
          </p:nvSpPr>
          <p:spPr>
            <a:xfrm>
              <a:off x="36077553" y="15799393"/>
              <a:ext cx="8661584" cy="11951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19444"/>
                </a:lnSpc>
                <a:spcBef>
                  <a:spcPts val="0"/>
                </a:spcBef>
                <a:spcAft>
                  <a:spcPts val="0"/>
                </a:spcAft>
                <a:buClr>
                  <a:srgbClr val="CC6E16"/>
                </a:buClr>
                <a:buSzPts val="7200"/>
                <a:buFont typeface="Arial"/>
                <a:buNone/>
              </a:pPr>
              <a:r>
                <a:rPr lang="en-US" sz="7200">
                  <a:solidFill>
                    <a:srgbClr val="F7FDF7"/>
                  </a:solidFill>
                  <a:latin typeface="Arial"/>
                  <a:ea typeface="Arial"/>
                  <a:cs typeface="Arial"/>
                  <a:sym typeface="Arial"/>
                </a:rPr>
                <a:t>Informed response</a:t>
              </a:r>
              <a:endParaRPr/>
            </a:p>
          </p:txBody>
        </p:sp>
      </p:grp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38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Reflect</a:t>
            </a:r>
            <a:endParaRPr/>
          </a:p>
        </p:txBody>
      </p:sp>
      <p:sp>
        <p:nvSpPr>
          <p:cNvPr id="670" name="Google Shape;670;p38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1" name="Google Shape;671;p38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EMOTIONS: DATA, NOT DIRECTIVES</a:t>
            </a:r>
            <a:endParaRPr/>
          </a:p>
        </p:txBody>
      </p:sp>
      <p:sp>
        <p:nvSpPr>
          <p:cNvPr id="672" name="Google Shape;672;p38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73" name="Google Shape;673;p38"/>
          <p:cNvSpPr txBox="1"/>
          <p:nvPr>
            <p:ph idx="1" type="body"/>
          </p:nvPr>
        </p:nvSpPr>
        <p:spPr>
          <a:xfrm>
            <a:off x="5092065" y="11103724"/>
            <a:ext cx="41012946" cy="9868862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Autofit/>
          </a:bodyPr>
          <a:lstStyle/>
          <a:p>
            <a:pPr indent="-1711516" lvl="0" marL="1711516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12000"/>
              <a:buFont typeface="Noto Sans Symbols"/>
              <a:buChar char="▪"/>
            </a:pPr>
            <a:r>
              <a:rPr lang="en-US" sz="12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Think back to the unwanted emotional reaction you’ve had to a challenging situation recently. 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400"/>
              </a:spcBef>
              <a:spcAft>
                <a:spcPts val="0"/>
              </a:spcAft>
              <a:buClr>
                <a:srgbClr val="475043"/>
              </a:buClr>
              <a:buSzPts val="12000"/>
              <a:buFont typeface="Noto Sans Symbols"/>
              <a:buChar char="▪"/>
            </a:pPr>
            <a:r>
              <a:rPr lang="en-US" sz="12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Using the Toolkit as inspiration, complete the Emotional Reaction Vs Response template to identify how you might slow down and respond to this emotion instead.</a:t>
            </a:r>
            <a:endParaRPr/>
          </a:p>
          <a:p>
            <a:pPr indent="-949516" lvl="0" marL="1711516" rtl="0" algn="l">
              <a:lnSpc>
                <a:spcPct val="130000"/>
              </a:lnSpc>
              <a:spcBef>
                <a:spcPts val="2400"/>
              </a:spcBef>
              <a:spcAft>
                <a:spcPts val="0"/>
              </a:spcAft>
              <a:buClr>
                <a:srgbClr val="475043"/>
              </a:buClr>
              <a:buSzPts val="12000"/>
              <a:buFont typeface="Noto Sans Symbols"/>
              <a:buNone/>
            </a:pPr>
            <a:r>
              <a:t/>
            </a:r>
            <a:endParaRPr sz="12000">
              <a:solidFill>
                <a:srgbClr val="09101B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949516" lvl="0" marL="1711516" rtl="0" algn="l">
              <a:lnSpc>
                <a:spcPct val="130000"/>
              </a:lnSpc>
              <a:spcBef>
                <a:spcPts val="2400"/>
              </a:spcBef>
              <a:spcAft>
                <a:spcPts val="0"/>
              </a:spcAft>
              <a:buClr>
                <a:srgbClr val="475043"/>
              </a:buClr>
              <a:buSzPts val="12000"/>
              <a:buFont typeface="Noto Sans Symbols"/>
              <a:buNone/>
            </a:pPr>
            <a:r>
              <a:t/>
            </a:r>
            <a:endParaRPr sz="12000">
              <a:solidFill>
                <a:srgbClr val="09101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678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39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680" name="Google Shape;680;p39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1" name="Google Shape;681;p39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EMOTIONS: DATA, NOT DIRECTIVES</a:t>
            </a:r>
            <a:endParaRPr/>
          </a:p>
        </p:txBody>
      </p:sp>
      <p:sp>
        <p:nvSpPr>
          <p:cNvPr id="682" name="Google Shape;682;p39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683" name="Google Shape;683;p39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4" name="Google Shape;684;p39"/>
          <p:cNvSpPr txBox="1"/>
          <p:nvPr/>
        </p:nvSpPr>
        <p:spPr>
          <a:xfrm>
            <a:off x="10537806" y="13809275"/>
            <a:ext cx="31524594" cy="64378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41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“We need to acknowledge our emotions and let them steer us toward actions that reflect our truest values and aspirations.”</a:t>
            </a:r>
            <a:endParaRPr/>
          </a:p>
        </p:txBody>
      </p:sp>
      <p:sp>
        <p:nvSpPr>
          <p:cNvPr id="685" name="Google Shape;685;p39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686" name="Google Shape;686;p39"/>
          <p:cNvSpPr/>
          <p:nvPr/>
        </p:nvSpPr>
        <p:spPr>
          <a:xfrm>
            <a:off x="31578457" y="21447075"/>
            <a:ext cx="10241329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Dr. Brené Brown</a:t>
            </a:r>
            <a:endParaRPr/>
          </a:p>
        </p:txBody>
      </p:sp>
      <p:sp>
        <p:nvSpPr>
          <p:cNvPr id="687" name="Google Shape;687;p39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75043"/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4"/>
          <p:cNvSpPr txBox="1"/>
          <p:nvPr/>
        </p:nvSpPr>
        <p:spPr>
          <a:xfrm>
            <a:off x="7251531" y="4652523"/>
            <a:ext cx="5338039" cy="10854041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00">
                <a:solidFill>
                  <a:srgbClr val="ECBA2B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120" name="Google Shape;120;p4"/>
          <p:cNvSpPr txBox="1"/>
          <p:nvPr/>
        </p:nvSpPr>
        <p:spPr>
          <a:xfrm>
            <a:off x="8102171" y="15991189"/>
            <a:ext cx="35941964" cy="2805684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7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Emotions: Our Reflection Round</a:t>
            </a:r>
            <a:endParaRPr/>
          </a:p>
        </p:txBody>
      </p:sp>
      <p:sp>
        <p:nvSpPr>
          <p:cNvPr id="121" name="Google Shape;121;p4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75043"/>
        </a:solidFill>
      </p:bgPr>
    </p:bg>
    <p:spTree>
      <p:nvGrpSpPr>
        <p:cNvPr id="69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40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3" name="Google Shape;693;p40"/>
          <p:cNvSpPr txBox="1"/>
          <p:nvPr/>
        </p:nvSpPr>
        <p:spPr>
          <a:xfrm>
            <a:off x="8102171" y="4652523"/>
            <a:ext cx="5338039" cy="10854041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00">
                <a:solidFill>
                  <a:srgbClr val="ECBA2B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/>
          </a:p>
        </p:txBody>
      </p:sp>
      <p:sp>
        <p:nvSpPr>
          <p:cNvPr id="694" name="Google Shape;694;p40"/>
          <p:cNvSpPr txBox="1"/>
          <p:nvPr/>
        </p:nvSpPr>
        <p:spPr>
          <a:xfrm>
            <a:off x="8102171" y="15991189"/>
            <a:ext cx="29426329" cy="8253329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7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Creating A Rooted Routine for Emotion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700">
              <a:solidFill>
                <a:srgbClr val="FFFCF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5" name="Google Shape;695;p40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700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p41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702" name="Google Shape;702;p41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3" name="Google Shape;703;p41"/>
          <p:cNvSpPr txBox="1"/>
          <p:nvPr/>
        </p:nvSpPr>
        <p:spPr>
          <a:xfrm>
            <a:off x="4669404" y="3407026"/>
            <a:ext cx="30801696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CREATING A ROOTED ROUTINE FOR EMOTION</a:t>
            </a:r>
            <a:endParaRPr/>
          </a:p>
        </p:txBody>
      </p:sp>
      <p:sp>
        <p:nvSpPr>
          <p:cNvPr id="704" name="Google Shape;704;p41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705" name="Google Shape;705;p41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6" name="Google Shape;706;p41"/>
          <p:cNvSpPr txBox="1"/>
          <p:nvPr/>
        </p:nvSpPr>
        <p:spPr>
          <a:xfrm>
            <a:off x="10537806" y="14352109"/>
            <a:ext cx="28057494" cy="4482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"Well-being is realized by small steps, but is truly no small thing."</a:t>
            </a:r>
            <a:endParaRPr/>
          </a:p>
        </p:txBody>
      </p:sp>
      <p:sp>
        <p:nvSpPr>
          <p:cNvPr id="707" name="Google Shape;707;p41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708" name="Google Shape;708;p41"/>
          <p:cNvSpPr/>
          <p:nvPr/>
        </p:nvSpPr>
        <p:spPr>
          <a:xfrm>
            <a:off x="36271201" y="20515850"/>
            <a:ext cx="5310044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Zeno</a:t>
            </a:r>
            <a:endParaRPr/>
          </a:p>
        </p:txBody>
      </p:sp>
      <p:sp>
        <p:nvSpPr>
          <p:cNvPr id="709" name="Google Shape;709;p41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p42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Your Rooted Routine for Emotion</a:t>
            </a:r>
            <a:endParaRPr/>
          </a:p>
        </p:txBody>
      </p:sp>
      <p:sp>
        <p:nvSpPr>
          <p:cNvPr id="716" name="Google Shape;716;p42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7" name="Google Shape;717;p42"/>
          <p:cNvSpPr txBox="1"/>
          <p:nvPr/>
        </p:nvSpPr>
        <p:spPr>
          <a:xfrm>
            <a:off x="4669404" y="3407026"/>
            <a:ext cx="30458796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CREATING A ROOTED ROUTINE FOR EMOTION</a:t>
            </a:r>
            <a:endParaRPr/>
          </a:p>
        </p:txBody>
      </p:sp>
      <p:sp>
        <p:nvSpPr>
          <p:cNvPr id="718" name="Google Shape;718;p42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719" name="Google Shape;719;p42"/>
          <p:cNvGrpSpPr/>
          <p:nvPr/>
        </p:nvGrpSpPr>
        <p:grpSpPr>
          <a:xfrm>
            <a:off x="5085437" y="10137908"/>
            <a:ext cx="10165053" cy="15334719"/>
            <a:chOff x="5085437" y="10137908"/>
            <a:chExt cx="10165053" cy="15334719"/>
          </a:xfrm>
        </p:grpSpPr>
        <p:sp>
          <p:nvSpPr>
            <p:cNvPr id="720" name="Google Shape;720;p42"/>
            <p:cNvSpPr/>
            <p:nvPr/>
          </p:nvSpPr>
          <p:spPr>
            <a:xfrm>
              <a:off x="5085437" y="10137908"/>
              <a:ext cx="10165053" cy="15334719"/>
            </a:xfrm>
            <a:prstGeom prst="roundRect">
              <a:avLst>
                <a:gd fmla="val 8397" name="adj"/>
              </a:avLst>
            </a:prstGeom>
            <a:noFill/>
            <a:ln cap="flat" cmpd="sng" w="63500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51000" lIns="351000" spcFirstLastPara="1" rIns="351000" wrap="square" tIns="351000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721" name="Google Shape;721;p42"/>
            <p:cNvSpPr txBox="1"/>
            <p:nvPr/>
          </p:nvSpPr>
          <p:spPr>
            <a:xfrm>
              <a:off x="5101092" y="10991883"/>
              <a:ext cx="10117927" cy="195833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200" lIns="456400" spcFirstLastPara="1" rIns="456400" wrap="square" tIns="2282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CC6E16"/>
                </a:buClr>
                <a:buSzPts val="7200"/>
                <a:buFont typeface="Arial"/>
                <a:buNone/>
              </a:pPr>
              <a:r>
                <a:rPr b="1"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Grounded Beginnings</a:t>
              </a:r>
              <a:endParaRPr/>
            </a:p>
          </p:txBody>
        </p:sp>
      </p:grpSp>
      <p:grpSp>
        <p:nvGrpSpPr>
          <p:cNvPr id="722" name="Google Shape;722;p42"/>
          <p:cNvGrpSpPr/>
          <p:nvPr/>
        </p:nvGrpSpPr>
        <p:grpSpPr>
          <a:xfrm>
            <a:off x="15704774" y="10141216"/>
            <a:ext cx="10165053" cy="15334719"/>
            <a:chOff x="15704774" y="10141216"/>
            <a:chExt cx="10165053" cy="15334719"/>
          </a:xfrm>
        </p:grpSpPr>
        <p:sp>
          <p:nvSpPr>
            <p:cNvPr id="723" name="Google Shape;723;p42"/>
            <p:cNvSpPr/>
            <p:nvPr/>
          </p:nvSpPr>
          <p:spPr>
            <a:xfrm>
              <a:off x="15704774" y="10141216"/>
              <a:ext cx="10165053" cy="15334719"/>
            </a:xfrm>
            <a:prstGeom prst="roundRect">
              <a:avLst>
                <a:gd fmla="val 8397" name="adj"/>
              </a:avLst>
            </a:prstGeom>
            <a:noFill/>
            <a:ln cap="flat" cmpd="sng" w="63500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51000" lIns="351000" spcFirstLastPara="1" rIns="351000" wrap="square" tIns="351000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724" name="Google Shape;724;p42"/>
            <p:cNvSpPr txBox="1"/>
            <p:nvPr/>
          </p:nvSpPr>
          <p:spPr>
            <a:xfrm>
              <a:off x="15751900" y="10991883"/>
              <a:ext cx="10117927" cy="195833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200" lIns="456400" spcFirstLastPara="1" rIns="456400" wrap="square" tIns="2282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CC6E16"/>
                </a:buClr>
                <a:buSzPts val="7200"/>
                <a:buFont typeface="Arial"/>
                <a:buNone/>
              </a:pPr>
              <a:r>
                <a:rPr b="1"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Nurturing</a:t>
              </a:r>
              <a:br>
                <a:rPr b="1"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Action</a:t>
              </a:r>
              <a:endParaRPr/>
            </a:p>
          </p:txBody>
        </p:sp>
      </p:grpSp>
      <p:grpSp>
        <p:nvGrpSpPr>
          <p:cNvPr id="725" name="Google Shape;725;p42"/>
          <p:cNvGrpSpPr/>
          <p:nvPr/>
        </p:nvGrpSpPr>
        <p:grpSpPr>
          <a:xfrm>
            <a:off x="26289775" y="10141216"/>
            <a:ext cx="10184148" cy="15334719"/>
            <a:chOff x="26289775" y="10141216"/>
            <a:chExt cx="10184148" cy="15334719"/>
          </a:xfrm>
        </p:grpSpPr>
        <p:sp>
          <p:nvSpPr>
            <p:cNvPr id="726" name="Google Shape;726;p42"/>
            <p:cNvSpPr/>
            <p:nvPr/>
          </p:nvSpPr>
          <p:spPr>
            <a:xfrm>
              <a:off x="26308870" y="10141216"/>
              <a:ext cx="10165053" cy="15334719"/>
            </a:xfrm>
            <a:prstGeom prst="roundRect">
              <a:avLst>
                <a:gd fmla="val 8397" name="adj"/>
              </a:avLst>
            </a:prstGeom>
            <a:noFill/>
            <a:ln cap="flat" cmpd="sng" w="63500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51000" lIns="351000" spcFirstLastPara="1" rIns="351000" wrap="square" tIns="351000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727" name="Google Shape;727;p42"/>
            <p:cNvSpPr txBox="1"/>
            <p:nvPr/>
          </p:nvSpPr>
          <p:spPr>
            <a:xfrm>
              <a:off x="26289775" y="10991883"/>
              <a:ext cx="10117927" cy="195833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200" lIns="456400" spcFirstLastPara="1" rIns="456400" wrap="square" tIns="2282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CC6E16"/>
                </a:buClr>
                <a:buSzPts val="7200"/>
                <a:buFont typeface="Arial"/>
                <a:buNone/>
              </a:pPr>
              <a:r>
                <a:rPr b="1"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Thriving</a:t>
              </a:r>
              <a:br>
                <a:rPr b="1"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Moment</a:t>
              </a:r>
              <a:endParaRPr/>
            </a:p>
          </p:txBody>
        </p:sp>
      </p:grpSp>
      <p:grpSp>
        <p:nvGrpSpPr>
          <p:cNvPr id="728" name="Google Shape;728;p42"/>
          <p:cNvGrpSpPr/>
          <p:nvPr/>
        </p:nvGrpSpPr>
        <p:grpSpPr>
          <a:xfrm>
            <a:off x="36931557" y="10137907"/>
            <a:ext cx="10165053" cy="15334719"/>
            <a:chOff x="36931557" y="10137907"/>
            <a:chExt cx="10165053" cy="15334719"/>
          </a:xfrm>
        </p:grpSpPr>
        <p:sp>
          <p:nvSpPr>
            <p:cNvPr id="729" name="Google Shape;729;p42"/>
            <p:cNvSpPr/>
            <p:nvPr/>
          </p:nvSpPr>
          <p:spPr>
            <a:xfrm>
              <a:off x="36931557" y="10137907"/>
              <a:ext cx="10165053" cy="15334719"/>
            </a:xfrm>
            <a:prstGeom prst="roundRect">
              <a:avLst>
                <a:gd fmla="val 8397" name="adj"/>
              </a:avLst>
            </a:prstGeom>
            <a:noFill/>
            <a:ln cap="flat" cmpd="sng" w="63500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51000" lIns="351000" spcFirstLastPara="1" rIns="351000" wrap="square" tIns="351000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730" name="Google Shape;730;p42"/>
            <p:cNvSpPr txBox="1"/>
            <p:nvPr/>
          </p:nvSpPr>
          <p:spPr>
            <a:xfrm>
              <a:off x="36940583" y="10991883"/>
              <a:ext cx="10117927" cy="195833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200" lIns="456400" spcFirstLastPara="1" rIns="456400" wrap="square" tIns="2282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CC6E16"/>
                </a:buClr>
                <a:buSzPts val="7200"/>
                <a:buFont typeface="Arial"/>
                <a:buNone/>
              </a:pPr>
              <a:r>
                <a:rPr b="1"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Nourishing Reflection</a:t>
              </a:r>
              <a:endParaRPr/>
            </a:p>
          </p:txBody>
        </p:sp>
      </p:grp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735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p43"/>
          <p:cNvSpPr/>
          <p:nvPr/>
        </p:nvSpPr>
        <p:spPr>
          <a:xfrm>
            <a:off x="40392626" y="794"/>
            <a:ext cx="10731224" cy="28756769"/>
          </a:xfrm>
          <a:prstGeom prst="rect">
            <a:avLst/>
          </a:prstGeom>
          <a:solidFill>
            <a:srgbClr val="475043"/>
          </a:soli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7" name="Google Shape;737;p43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Recap</a:t>
            </a:r>
            <a:endParaRPr/>
          </a:p>
        </p:txBody>
      </p:sp>
      <p:sp>
        <p:nvSpPr>
          <p:cNvPr id="738" name="Google Shape;738;p43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9" name="Google Shape;739;p43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POSITIVE EMOTIONS</a:t>
            </a:r>
            <a:endParaRPr/>
          </a:p>
        </p:txBody>
      </p:sp>
      <p:sp>
        <p:nvSpPr>
          <p:cNvPr id="740" name="Google Shape;740;p43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41" name="Google Shape;741;p43"/>
          <p:cNvSpPr txBox="1"/>
          <p:nvPr>
            <p:ph idx="1" type="body"/>
          </p:nvPr>
        </p:nvSpPr>
        <p:spPr>
          <a:xfrm>
            <a:off x="4669404" y="10603288"/>
            <a:ext cx="31969357" cy="14579396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Autofit/>
          </a:bodyPr>
          <a:lstStyle/>
          <a:p>
            <a:pPr indent="-1711516" lvl="0" marL="1711516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Calibri"/>
              <a:buAutoNum type="arabicPeriod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Emotions: Reflection Round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20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Calibri"/>
              <a:buAutoNum type="arabicPeriod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What Are Emotions?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20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Calibri"/>
              <a:buAutoNum type="arabicPeriod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Beyond Good &amp; Bad Emotions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20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Calibri"/>
              <a:buAutoNum type="arabicPeriod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Emotions: Data, Not Directives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20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Calibri"/>
              <a:buAutoNum type="arabicPeriod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Creating A Rooted Routine for Emotion</a:t>
            </a:r>
            <a:endParaRPr sz="11000">
              <a:solidFill>
                <a:srgbClr val="09101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75043"/>
        </a:solidFill>
      </p:bgPr>
    </p:bg>
    <p:spTree>
      <p:nvGrpSpPr>
        <p:cNvPr id="745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p44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7" name="Google Shape;747;p44"/>
          <p:cNvSpPr txBox="1"/>
          <p:nvPr/>
        </p:nvSpPr>
        <p:spPr>
          <a:xfrm>
            <a:off x="7920761" y="6907649"/>
            <a:ext cx="31147403" cy="7776276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0">
                <a:solidFill>
                  <a:srgbClr val="ECBA2B"/>
                </a:solidFill>
                <a:latin typeface="Arial"/>
                <a:ea typeface="Arial"/>
                <a:cs typeface="Arial"/>
                <a:sym typeface="Arial"/>
              </a:rPr>
              <a:t>Thanks</a:t>
            </a:r>
            <a:endParaRPr/>
          </a:p>
        </p:txBody>
      </p:sp>
      <p:sp>
        <p:nvSpPr>
          <p:cNvPr id="748" name="Google Shape;748;p44"/>
          <p:cNvSpPr txBox="1"/>
          <p:nvPr/>
        </p:nvSpPr>
        <p:spPr>
          <a:xfrm>
            <a:off x="8102171" y="15991189"/>
            <a:ext cx="35941964" cy="2805684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for your attention</a:t>
            </a:r>
            <a:endParaRPr/>
          </a:p>
        </p:txBody>
      </p:sp>
      <p:sp>
        <p:nvSpPr>
          <p:cNvPr id="749" name="Google Shape;749;p44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128" name="Google Shape;128;p5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EMOTIONS: REFLECTION ROUND</a:t>
            </a:r>
            <a:endParaRPr/>
          </a:p>
        </p:txBody>
      </p:sp>
      <p:sp>
        <p:nvSpPr>
          <p:cNvPr id="130" name="Google Shape;130;p5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31" name="Google Shape;131;p5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5"/>
          <p:cNvSpPr txBox="1"/>
          <p:nvPr/>
        </p:nvSpPr>
        <p:spPr>
          <a:xfrm>
            <a:off x="10537806" y="14352109"/>
            <a:ext cx="30750872" cy="4482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“When awareness is brought to an emotion, power is brought to your life.”</a:t>
            </a:r>
            <a:endParaRPr/>
          </a:p>
        </p:txBody>
      </p:sp>
      <p:sp>
        <p:nvSpPr>
          <p:cNvPr id="133" name="Google Shape;133;p5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134" name="Google Shape;134;p5"/>
          <p:cNvSpPr/>
          <p:nvPr/>
        </p:nvSpPr>
        <p:spPr>
          <a:xfrm>
            <a:off x="27165301" y="20515850"/>
            <a:ext cx="14415944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Tara Meyer Robson</a:t>
            </a:r>
            <a:endParaRPr/>
          </a:p>
        </p:txBody>
      </p:sp>
      <p:sp>
        <p:nvSpPr>
          <p:cNvPr id="135" name="Google Shape;135;p5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6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Reflection Round</a:t>
            </a:r>
            <a:endParaRPr/>
          </a:p>
        </p:txBody>
      </p:sp>
      <p:sp>
        <p:nvSpPr>
          <p:cNvPr id="142" name="Google Shape;142;p6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6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EMOTIONS: REFLECTION ROUND</a:t>
            </a:r>
            <a:endParaRPr/>
          </a:p>
        </p:txBody>
      </p:sp>
      <p:sp>
        <p:nvSpPr>
          <p:cNvPr id="144" name="Google Shape;144;p6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45" name="Google Shape;145;p6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6"/>
          <p:cNvSpPr txBox="1"/>
          <p:nvPr/>
        </p:nvSpPr>
        <p:spPr>
          <a:xfrm>
            <a:off x="10080609" y="13824574"/>
            <a:ext cx="32614840" cy="90696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When it comes to connecting to our emotions…</a:t>
            </a:r>
            <a:endParaRPr/>
          </a:p>
          <a:p>
            <a:pPr indent="-1143000" lvl="0" marL="1143000" marR="0" rtl="0" algn="l">
              <a:lnSpc>
                <a:spcPct val="163636"/>
              </a:lnSpc>
              <a:spcBef>
                <a:spcPts val="0"/>
              </a:spcBef>
              <a:spcAft>
                <a:spcPts val="0"/>
              </a:spcAft>
              <a:buClr>
                <a:srgbClr val="ECBA2B"/>
              </a:buClr>
              <a:buSzPts val="9900"/>
              <a:buFont typeface="Noto Sans Symbols"/>
              <a:buChar char="▪"/>
            </a:pPr>
            <a:r>
              <a:rPr lang="en-US" sz="11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What’s going well?</a:t>
            </a:r>
            <a:endParaRPr/>
          </a:p>
          <a:p>
            <a:pPr indent="-1143000" lvl="0" marL="1143000" marR="0" rtl="0" algn="l">
              <a:lnSpc>
                <a:spcPct val="163636"/>
              </a:lnSpc>
              <a:spcBef>
                <a:spcPts val="0"/>
              </a:spcBef>
              <a:spcAft>
                <a:spcPts val="0"/>
              </a:spcAft>
              <a:buClr>
                <a:srgbClr val="ECBA2B"/>
              </a:buClr>
              <a:buSzPts val="9900"/>
              <a:buFont typeface="Noto Sans Symbols"/>
              <a:buChar char="▪"/>
            </a:pPr>
            <a:r>
              <a:rPr lang="en-US" sz="11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Where are we struggling?</a:t>
            </a:r>
            <a:endParaRPr/>
          </a:p>
          <a:p>
            <a:pPr indent="-1143000" lvl="0" marL="1143000" marR="0" rtl="0" algn="l">
              <a:lnSpc>
                <a:spcPct val="163636"/>
              </a:lnSpc>
              <a:spcBef>
                <a:spcPts val="0"/>
              </a:spcBef>
              <a:spcAft>
                <a:spcPts val="0"/>
              </a:spcAft>
              <a:buClr>
                <a:srgbClr val="ECBA2B"/>
              </a:buClr>
              <a:buSzPts val="9900"/>
              <a:buFont typeface="Noto Sans Symbols"/>
              <a:buChar char="▪"/>
            </a:pPr>
            <a:r>
              <a:rPr lang="en-US" sz="11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What are we learning? What might we try next?</a:t>
            </a:r>
            <a:endParaRPr/>
          </a:p>
        </p:txBody>
      </p:sp>
      <p:sp>
        <p:nvSpPr>
          <p:cNvPr id="147" name="Google Shape;147;p6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8" name="Google Shape;148;p6"/>
          <p:cNvSpPr txBox="1"/>
          <p:nvPr/>
        </p:nvSpPr>
        <p:spPr>
          <a:xfrm>
            <a:off x="6071926" y="10827051"/>
            <a:ext cx="2775516" cy="3083907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7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155" name="Google Shape;155;p7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7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HEALTH: REFLECTION ROUND</a:t>
            </a:r>
            <a:endParaRPr/>
          </a:p>
        </p:txBody>
      </p:sp>
      <p:sp>
        <p:nvSpPr>
          <p:cNvPr id="157" name="Google Shape;157;p7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58" name="Google Shape;158;p7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7"/>
          <p:cNvSpPr txBox="1"/>
          <p:nvPr/>
        </p:nvSpPr>
        <p:spPr>
          <a:xfrm>
            <a:off x="10537806" y="13719065"/>
            <a:ext cx="30750872" cy="6790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“Emotional intelligence defines how and what we learn; it allows us to set priorities; it determines the majority of our daily actions.”</a:t>
            </a:r>
            <a:endParaRPr/>
          </a:p>
        </p:txBody>
      </p:sp>
      <p:sp>
        <p:nvSpPr>
          <p:cNvPr id="160" name="Google Shape;160;p7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161" name="Google Shape;161;p7"/>
          <p:cNvSpPr/>
          <p:nvPr/>
        </p:nvSpPr>
        <p:spPr>
          <a:xfrm>
            <a:off x="33461714" y="21465417"/>
            <a:ext cx="8119530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J. Freedman</a:t>
            </a:r>
            <a:endParaRPr/>
          </a:p>
        </p:txBody>
      </p:sp>
      <p:sp>
        <p:nvSpPr>
          <p:cNvPr id="162" name="Google Shape;162;p7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75043"/>
        </a:solid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8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8"/>
          <p:cNvSpPr txBox="1"/>
          <p:nvPr/>
        </p:nvSpPr>
        <p:spPr>
          <a:xfrm>
            <a:off x="8102171" y="4652523"/>
            <a:ext cx="5338039" cy="10854041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00">
                <a:solidFill>
                  <a:srgbClr val="ECBA2B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  <p:sp>
        <p:nvSpPr>
          <p:cNvPr id="169" name="Google Shape;169;p8"/>
          <p:cNvSpPr txBox="1"/>
          <p:nvPr/>
        </p:nvSpPr>
        <p:spPr>
          <a:xfrm>
            <a:off x="8102171" y="15991189"/>
            <a:ext cx="35941964" cy="2805684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7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What Are Emotions?</a:t>
            </a:r>
            <a:endParaRPr/>
          </a:p>
        </p:txBody>
      </p:sp>
      <p:sp>
        <p:nvSpPr>
          <p:cNvPr id="170" name="Google Shape;170;p8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9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Reflect</a:t>
            </a:r>
            <a:endParaRPr/>
          </a:p>
        </p:txBody>
      </p:sp>
      <p:sp>
        <p:nvSpPr>
          <p:cNvPr id="177" name="Google Shape;177;p9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9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WHAT ARE EMOTIONS?</a:t>
            </a:r>
            <a:endParaRPr/>
          </a:p>
        </p:txBody>
      </p:sp>
      <p:sp>
        <p:nvSpPr>
          <p:cNvPr id="179" name="Google Shape;179;p9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80" name="Google Shape;180;p9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9"/>
          <p:cNvSpPr txBox="1"/>
          <p:nvPr/>
        </p:nvSpPr>
        <p:spPr>
          <a:xfrm>
            <a:off x="10080609" y="15512699"/>
            <a:ext cx="32614840" cy="52901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143000" lvl="0" marL="11430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CBA2B"/>
              </a:buClr>
              <a:buSzPts val="10800"/>
              <a:buFont typeface="Noto Sans Symbols"/>
              <a:buChar char="▪"/>
            </a:pPr>
            <a:r>
              <a:rPr lang="en-US" sz="12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How would you define an emotion? </a:t>
            </a:r>
            <a:endParaRPr/>
          </a:p>
          <a:p>
            <a:pPr indent="-1143000" lvl="0" marL="11430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CBA2B"/>
              </a:buClr>
              <a:buSzPts val="10800"/>
              <a:buFont typeface="Noto Sans Symbols"/>
              <a:buChar char="▪"/>
            </a:pPr>
            <a:r>
              <a:rPr lang="en-US" sz="12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Why do we experience emotions?</a:t>
            </a:r>
            <a:endParaRPr/>
          </a:p>
        </p:txBody>
      </p:sp>
      <p:sp>
        <p:nvSpPr>
          <p:cNvPr id="182" name="Google Shape;182;p9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3" name="Google Shape;183;p9"/>
          <p:cNvSpPr txBox="1"/>
          <p:nvPr/>
        </p:nvSpPr>
        <p:spPr>
          <a:xfrm>
            <a:off x="6071926" y="10827051"/>
            <a:ext cx="2775516" cy="3083907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B1019"/>
      </a:dk1>
      <a:lt1>
        <a:srgbClr val="EDEDED"/>
      </a:lt1>
      <a:dk2>
        <a:srgbClr val="6F6E6E"/>
      </a:dk2>
      <a:lt2>
        <a:srgbClr val="6F6E6E"/>
      </a:lt2>
      <a:accent1>
        <a:srgbClr val="E43C50"/>
      </a:accent1>
      <a:accent2>
        <a:srgbClr val="4E7993"/>
      </a:accent2>
      <a:accent3>
        <a:srgbClr val="233651"/>
      </a:accent3>
      <a:accent4>
        <a:srgbClr val="F0F9F0"/>
      </a:accent4>
      <a:accent5>
        <a:srgbClr val="9A373E"/>
      </a:accent5>
      <a:accent6>
        <a:srgbClr val="A1191F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2017-03-10T10:40:59Z</dcterms:created>
  <dc:creator>Hugo Alberts</dc:creator>
</cp:coreProperties>
</file>